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3"/>
  </p:notesMasterIdLst>
  <p:sldIdLst>
    <p:sldId id="257" r:id="rId3"/>
    <p:sldId id="270" r:id="rId4"/>
    <p:sldId id="285" r:id="rId5"/>
    <p:sldId id="286" r:id="rId6"/>
    <p:sldId id="278" r:id="rId7"/>
    <p:sldId id="288" r:id="rId8"/>
    <p:sldId id="290" r:id="rId9"/>
    <p:sldId id="280" r:id="rId10"/>
    <p:sldId id="279" r:id="rId11"/>
    <p:sldId id="281" r:id="rId12"/>
    <p:sldId id="269" r:id="rId13"/>
    <p:sldId id="289" r:id="rId14"/>
    <p:sldId id="291" r:id="rId15"/>
    <p:sldId id="297" r:id="rId16"/>
    <p:sldId id="292" r:id="rId17"/>
    <p:sldId id="293" r:id="rId18"/>
    <p:sldId id="294" r:id="rId19"/>
    <p:sldId id="295" r:id="rId20"/>
    <p:sldId id="296" r:id="rId21"/>
    <p:sldId id="256" r:id="rId2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DB"/>
    <a:srgbClr val="63CC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6437" autoAdjust="0"/>
  </p:normalViewPr>
  <p:slideViewPr>
    <p:cSldViewPr snapToGrid="0" showGuides="1">
      <p:cViewPr varScale="1">
        <p:scale>
          <a:sx n="99" d="100"/>
          <a:sy n="99" d="100"/>
        </p:scale>
        <p:origin x="174" y="48"/>
      </p:cViewPr>
      <p:guideLst>
        <p:guide orient="horz" pos="2160"/>
        <p:guide pos="3840"/>
      </p:guideLst>
    </p:cSldViewPr>
  </p:slideViewPr>
  <p:outlineViewPr>
    <p:cViewPr>
      <p:scale>
        <a:sx n="33" d="100"/>
        <a:sy n="33" d="100"/>
      </p:scale>
      <p:origin x="0" y="-87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128048103779982E-2"/>
          <c:y val="2.4989394264953693E-3"/>
          <c:w val="0.88947368421052631"/>
          <c:h val="0.93673965936739656"/>
        </c:manualLayout>
      </c:layout>
      <c:barChart>
        <c:barDir val="bar"/>
        <c:grouping val="stacked"/>
        <c:varyColors val="0"/>
        <c:ser>
          <c:idx val="0"/>
          <c:order val="0"/>
          <c:tx>
            <c:strRef>
              <c:f>Sheet1!$B$1</c:f>
              <c:strCache>
                <c:ptCount val="1"/>
              </c:strCache>
            </c:strRef>
          </c:tx>
          <c:spPr>
            <a:solidFill>
              <a:schemeClr val="tx1">
                <a:lumMod val="40000"/>
                <a:lumOff val="60000"/>
              </a:schemeClr>
            </a:solidFill>
            <a:ln w="16284">
              <a:noFill/>
              <a:prstDash val="solid"/>
            </a:ln>
          </c:spPr>
          <c:invertIfNegative val="0"/>
          <c:dLbls>
            <c:dLbl>
              <c:idx val="0"/>
              <c:layout>
                <c:manualLayout>
                  <c:x val="0.48435414848637676"/>
                  <c:y val="1.28233251175547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8F-4914-A8EC-DCE5FA41EC62}"/>
                </c:ext>
              </c:extLst>
            </c:dLbl>
            <c:dLbl>
              <c:idx val="1"/>
              <c:layout>
                <c:manualLayout>
                  <c:x val="0.34435623694688633"/>
                  <c:y val="1.312763156676943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8F-4914-A8EC-DCE5FA41EC62}"/>
                </c:ext>
              </c:extLst>
            </c:dLbl>
            <c:dLbl>
              <c:idx val="2"/>
              <c:layout>
                <c:manualLayout>
                  <c:x val="0.32467690946885464"/>
                  <c:y val="1.34317412491001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48F-4914-A8EC-DCE5FA41EC62}"/>
                </c:ext>
              </c:extLst>
            </c:dLbl>
            <c:dLbl>
              <c:idx val="3"/>
              <c:layout>
                <c:manualLayout>
                  <c:x val="0.16008049805600197"/>
                  <c:y val="1.130276090710002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8F-4914-A8EC-DCE5FA41EC62}"/>
                </c:ext>
              </c:extLst>
            </c:dLbl>
            <c:dLbl>
              <c:idx val="4"/>
              <c:layout>
                <c:manualLayout>
                  <c:x val="0.12938156810372872"/>
                  <c:y val="1.160687058943075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48F-4914-A8EC-DCE5FA41EC62}"/>
                </c:ext>
              </c:extLst>
            </c:dLbl>
            <c:dLbl>
              <c:idx val="5"/>
              <c:layout>
                <c:manualLayout>
                  <c:x val="9.99665703118367E-2"/>
                  <c:y val="1.19109802717615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8F-4914-A8EC-DCE5FA41EC62}"/>
                </c:ext>
              </c:extLst>
            </c:dLbl>
            <c:dLbl>
              <c:idx val="6"/>
              <c:layout>
                <c:manualLayout>
                  <c:x val="9.5249453267643669E-2"/>
                  <c:y val="1.22150899540923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48F-4914-A8EC-DCE5FA41EC62}"/>
                </c:ext>
              </c:extLst>
            </c:dLbl>
            <c:dLbl>
              <c:idx val="7"/>
              <c:layout>
                <c:manualLayout>
                  <c:x val="3.6187582794627721E-2"/>
                  <c:y val="1.251919963642299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8F-4914-A8EC-DCE5FA41EC62}"/>
                </c:ext>
              </c:extLst>
            </c:dLbl>
            <c:spPr>
              <a:noFill/>
              <a:ln w="32568">
                <a:noFill/>
              </a:ln>
            </c:spPr>
            <c:txPr>
              <a:bodyPr/>
              <a:lstStyle/>
              <a:p>
                <a:pPr>
                  <a:defRPr sz="1795" b="0" i="0" u="none" strike="noStrike" baseline="0">
                    <a:solidFill>
                      <a:schemeClr val="tx1"/>
                    </a:solidFill>
                    <a:latin typeface="Calibri"/>
                    <a:ea typeface="Calibri"/>
                    <a:cs typeface="Calibri"/>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numCache>
            </c:numRef>
          </c:cat>
          <c:val>
            <c:numRef>
              <c:f>Sheet1!$B$2:$B$9</c:f>
              <c:numCache>
                <c:formatCode>#,##0.0;\-#,##0.0</c:formatCode>
                <c:ptCount val="8"/>
                <c:pt idx="0">
                  <c:v>83.13980709805233</c:v>
                </c:pt>
                <c:pt idx="1">
                  <c:v>56.836412798564375</c:v>
                </c:pt>
                <c:pt idx="2">
                  <c:v>53.300000000006058</c:v>
                </c:pt>
                <c:pt idx="3">
                  <c:v>22.412000000002546</c:v>
                </c:pt>
                <c:pt idx="4">
                  <c:v>17.000000000001933</c:v>
                </c:pt>
                <c:pt idx="5">
                  <c:v>11.34800000000129</c:v>
                </c:pt>
                <c:pt idx="6">
                  <c:v>10.262000000001168</c:v>
                </c:pt>
                <c:pt idx="7">
                  <c:v>1.7180000000001954</c:v>
                </c:pt>
              </c:numCache>
            </c:numRef>
          </c:val>
          <c:extLst>
            <c:ext xmlns:c16="http://schemas.microsoft.com/office/drawing/2014/chart" uri="{C3380CC4-5D6E-409C-BE32-E72D297353CC}">
              <c16:uniqueId val="{00000008-A48F-4914-A8EC-DCE5FA41EC62}"/>
            </c:ext>
          </c:extLst>
        </c:ser>
        <c:dLbls>
          <c:showLegendKey val="0"/>
          <c:showVal val="0"/>
          <c:showCatName val="0"/>
          <c:showSerName val="0"/>
          <c:showPercent val="0"/>
          <c:showBubbleSize val="0"/>
        </c:dLbls>
        <c:gapWidth val="80"/>
        <c:overlap val="100"/>
        <c:axId val="151530880"/>
        <c:axId val="151557248"/>
      </c:barChart>
      <c:catAx>
        <c:axId val="151530880"/>
        <c:scaling>
          <c:orientation val="maxMin"/>
        </c:scaling>
        <c:delete val="0"/>
        <c:axPos val="l"/>
        <c:numFmt formatCode="General" sourceLinked="1"/>
        <c:majorTickMark val="none"/>
        <c:minorTickMark val="none"/>
        <c:tickLblPos val="none"/>
        <c:spPr>
          <a:ln w="16284">
            <a:solidFill>
              <a:schemeClr val="tx1"/>
            </a:solidFill>
            <a:prstDash val="solid"/>
          </a:ln>
        </c:spPr>
        <c:crossAx val="151557248"/>
        <c:crossesAt val="0"/>
        <c:auto val="1"/>
        <c:lblAlgn val="ctr"/>
        <c:lblOffset val="100"/>
        <c:tickLblSkip val="1"/>
        <c:tickMarkSkip val="1"/>
        <c:noMultiLvlLbl val="0"/>
      </c:catAx>
      <c:valAx>
        <c:axId val="151557248"/>
        <c:scaling>
          <c:orientation val="minMax"/>
          <c:max val="83.13980709804288"/>
          <c:min val="0"/>
        </c:scaling>
        <c:delete val="0"/>
        <c:axPos val="t"/>
        <c:numFmt formatCode="#,##0.0;\-#,##0.0" sourceLinked="1"/>
        <c:majorTickMark val="none"/>
        <c:minorTickMark val="none"/>
        <c:tickLblPos val="none"/>
        <c:spPr>
          <a:ln w="12213">
            <a:noFill/>
          </a:ln>
        </c:spPr>
        <c:crossAx val="151530880"/>
        <c:crosses val="autoZero"/>
        <c:crossBetween val="between"/>
      </c:valAx>
      <c:spPr>
        <a:noFill/>
        <a:ln w="32568">
          <a:noFill/>
        </a:ln>
      </c:spPr>
    </c:plotArea>
    <c:plotVisOnly val="1"/>
    <c:dispBlanksAs val="gap"/>
    <c:showDLblsOverMax val="0"/>
  </c:chart>
  <c:spPr>
    <a:noFill/>
    <a:ln>
      <a:noFill/>
    </a:ln>
  </c:spPr>
  <c:txPr>
    <a:bodyPr/>
    <a:lstStyle/>
    <a:p>
      <a:pPr>
        <a:defRPr sz="1539" b="1" i="0" u="none" strike="noStrike" baseline="0">
          <a:solidFill>
            <a:schemeClr val="tx1"/>
          </a:solidFill>
          <a:latin typeface="Calibri"/>
          <a:ea typeface="Calibri"/>
          <a:cs typeface="Calibri"/>
        </a:defRPr>
      </a:pPr>
      <a:endParaRPr lang="fi-FI"/>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135188-90A4-4BF6-8454-3CAD8DF08934}" type="datetimeFigureOut">
              <a:rPr lang="fi-FI" smtClean="0"/>
              <a:t>15.1.2018</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53E2C-35C8-4256-B7E5-4D7D807E6E0E}" type="slidenum">
              <a:rPr lang="fi-FI" smtClean="0"/>
              <a:t>‹#›</a:t>
            </a:fld>
            <a:endParaRPr lang="fi-FI"/>
          </a:p>
        </p:txBody>
      </p:sp>
    </p:spTree>
    <p:extLst>
      <p:ext uri="{BB962C8B-B14F-4D97-AF65-F5344CB8AC3E}">
        <p14:creationId xmlns:p14="http://schemas.microsoft.com/office/powerpoint/2010/main" val="16095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normAutofit/>
          </a:bodyPr>
          <a:lstStyle/>
          <a:p>
            <a:r>
              <a:rPr lang="fi-FI" dirty="0"/>
              <a:t>KHH</a:t>
            </a:r>
          </a:p>
          <a:p>
            <a:r>
              <a:rPr lang="fi-FI" dirty="0"/>
              <a:t>http://www.nestle.com/aboutus/overview/keyfigures</a:t>
            </a:r>
          </a:p>
          <a:p>
            <a:r>
              <a:rPr lang="fi-FI" dirty="0"/>
              <a:t>http://www.pepsico.com/Investors/Annual-Reports-and-Proxy-Information</a:t>
            </a:r>
          </a:p>
          <a:p>
            <a:r>
              <a:rPr lang="fi-FI" dirty="0"/>
              <a:t>https://www.unilever.com/investor-relations/understanding-unilever/unilever-factsheet/</a:t>
            </a:r>
          </a:p>
          <a:p>
            <a:r>
              <a:rPr lang="fi-FI" dirty="0"/>
              <a:t>http://finance.danone.com/phoenix.zhtml?c=95168&amp;p=irol-reportsannual</a:t>
            </a:r>
          </a:p>
          <a:p>
            <a:r>
              <a:rPr lang="fi-FI" dirty="0"/>
              <a:t>http://www.lactalis.fr/le-groupe/chiffres-cles/</a:t>
            </a:r>
          </a:p>
          <a:p>
            <a:r>
              <a:rPr lang="fi-FI" dirty="0"/>
              <a:t>http://www.frieslandcampina.com/english/financial/reports.aspx</a:t>
            </a:r>
          </a:p>
          <a:p>
            <a:r>
              <a:rPr lang="fi-FI" dirty="0"/>
              <a:t>http://www.arla.com/about-us/investor/annual-reports/</a:t>
            </a:r>
          </a:p>
          <a:p>
            <a:r>
              <a:rPr lang="fi-FI" dirty="0" err="1"/>
              <a:t>Kurssaus</a:t>
            </a:r>
            <a:r>
              <a:rPr lang="fi-FI" dirty="0"/>
              <a:t>: vuoden keskikurssit.</a:t>
            </a:r>
          </a:p>
          <a:p>
            <a:endParaRPr lang="fi-FI" dirty="0"/>
          </a:p>
        </p:txBody>
      </p:sp>
      <p:sp>
        <p:nvSpPr>
          <p:cNvPr id="4" name="Dian numeron paikkamerkki 3"/>
          <p:cNvSpPr>
            <a:spLocks noGrp="1"/>
          </p:cNvSpPr>
          <p:nvPr>
            <p:ph type="sldNum" sz="quarter" idx="10"/>
          </p:nvPr>
        </p:nvSpPr>
        <p:spPr/>
        <p:txBody>
          <a:bodyPr/>
          <a:lstStyle/>
          <a:p>
            <a:fld id="{5C32F21B-903F-407C-B6C0-4E0E99A637F1}" type="slidenum">
              <a:rPr lang="fi-FI" smtClean="0">
                <a:solidFill>
                  <a:prstClr val="black"/>
                </a:solidFill>
              </a:rPr>
              <a:pPr/>
              <a:t>4</a:t>
            </a:fld>
            <a:endParaRPr lang="fi-FI">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F98318B6-DB91-3D41-84B7-9CF22E47E6D6}" type="slidenum">
              <a:rPr lang="fi-FI" smtClean="0">
                <a:solidFill>
                  <a:prstClr val="black"/>
                </a:solidFill>
              </a:rPr>
              <a:pPr/>
              <a:t>13</a:t>
            </a:fld>
            <a:endParaRPr lang="fi-FI">
              <a:solidFill>
                <a:prstClr val="black"/>
              </a:solidFill>
            </a:endParaRPr>
          </a:p>
        </p:txBody>
      </p:sp>
    </p:spTree>
    <p:extLst>
      <p:ext uri="{BB962C8B-B14F-4D97-AF65-F5344CB8AC3E}">
        <p14:creationId xmlns:p14="http://schemas.microsoft.com/office/powerpoint/2010/main" val="53125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F98318B6-DB91-3D41-84B7-9CF22E47E6D6}" type="slidenum">
              <a:rPr lang="fi-FI" smtClean="0"/>
              <a:t>15</a:t>
            </a:fld>
            <a:endParaRPr lang="fi-FI"/>
          </a:p>
        </p:txBody>
      </p:sp>
    </p:spTree>
    <p:extLst>
      <p:ext uri="{BB962C8B-B14F-4D97-AF65-F5344CB8AC3E}">
        <p14:creationId xmlns:p14="http://schemas.microsoft.com/office/powerpoint/2010/main" val="971788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instagram.com/valiofi" TargetMode="External"/><Relationship Id="rId3" Type="http://schemas.openxmlformats.org/officeDocument/2006/relationships/hyperlink" Target="http://www.facebook.com/valionsivu" TargetMode="External"/><Relationship Id="rId7" Type="http://schemas.openxmlformats.org/officeDocument/2006/relationships/hyperlink" Target="https://fi.pinterest.com/valio/" TargetMode="External"/><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s://www.youtube.com/valioFi" TargetMode="External"/><Relationship Id="rId5" Type="http://schemas.openxmlformats.org/officeDocument/2006/relationships/hyperlink" Target="http://twitter.com/valiofi"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linkedin.com/company/valio" TargetMode="External"/><Relationship Id="rId1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dia">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96083" y="3653609"/>
            <a:ext cx="11008541" cy="1720800"/>
          </a:xfrm>
          <a:noFill/>
        </p:spPr>
        <p:txBody>
          <a:bodyPr anchor="ctr">
            <a:normAutofit/>
          </a:bodyPr>
          <a:lstStyle>
            <a:lvl1pPr algn="l">
              <a:defRPr sz="4800" b="0" baseline="0">
                <a:solidFill>
                  <a:schemeClr val="tx2"/>
                </a:solidFill>
              </a:defRPr>
            </a:lvl1pPr>
          </a:lstStyle>
          <a:p>
            <a:r>
              <a:rPr lang="fi-FI" noProof="0"/>
              <a:t>Muokkaa perustyyl. napsautt.</a:t>
            </a:r>
            <a:endParaRPr lang="en-US" noProof="0" dirty="0"/>
          </a:p>
        </p:txBody>
      </p:sp>
      <p:sp>
        <p:nvSpPr>
          <p:cNvPr id="7" name="Päivämäärän paikkamerkki 6"/>
          <p:cNvSpPr>
            <a:spLocks noGrp="1"/>
          </p:cNvSpPr>
          <p:nvPr>
            <p:ph type="dt" sz="half" idx="10"/>
          </p:nvPr>
        </p:nvSpPr>
        <p:spPr>
          <a:xfrm>
            <a:off x="587375" y="5810524"/>
            <a:ext cx="1404000" cy="558000"/>
          </a:xfrm>
        </p:spPr>
        <p:txBody>
          <a:bodyPr lIns="90000" anchor="t"/>
          <a:lstStyle>
            <a:lvl1pPr algn="l">
              <a:defRPr sz="1600" spc="130" baseline="0">
                <a:solidFill>
                  <a:schemeClr val="bg1"/>
                </a:solidFill>
              </a:defRPr>
            </a:lvl1pPr>
          </a:lstStyle>
          <a:p>
            <a:fld id="{9406D946-06C9-4956-855E-FE02C09122BE}" type="datetime1">
              <a:rPr lang="en-US" noProof="0" smtClean="0"/>
              <a:t>1/15/2018</a:t>
            </a:fld>
            <a:endParaRPr lang="en-US" noProof="0" dirty="0"/>
          </a:p>
        </p:txBody>
      </p:sp>
      <p:sp>
        <p:nvSpPr>
          <p:cNvPr id="9" name="Dian numeron paikkamerkki 8"/>
          <p:cNvSpPr>
            <a:spLocks noGrp="1"/>
          </p:cNvSpPr>
          <p:nvPr>
            <p:ph type="sldNum" sz="quarter" idx="12"/>
          </p:nvPr>
        </p:nvSpPr>
        <p:spPr/>
        <p:txBody>
          <a:bodyPr/>
          <a:lstStyle>
            <a:lvl1pPr>
              <a:defRPr>
                <a:solidFill>
                  <a:schemeClr val="bg1"/>
                </a:solidFill>
              </a:defRPr>
            </a:lvl1pPr>
          </a:lstStyle>
          <a:p>
            <a:fld id="{AE30CDAC-BC41-41A2-AD1D-3681F6861A31}" type="slidenum">
              <a:rPr lang="en-US" noProof="0" smtClean="0"/>
              <a:pPr/>
              <a:t>‹#›</a:t>
            </a:fld>
            <a:endParaRPr lang="en-US" noProof="0" dirty="0"/>
          </a:p>
        </p:txBody>
      </p:sp>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328" y="1557129"/>
            <a:ext cx="2340670" cy="1511683"/>
          </a:xfrm>
          <a:prstGeom prst="rect">
            <a:avLst/>
          </a:prstGeom>
        </p:spPr>
      </p:pic>
    </p:spTree>
    <p:extLst>
      <p:ext uri="{BB962C8B-B14F-4D97-AF65-F5344CB8AC3E}">
        <p14:creationId xmlns:p14="http://schemas.microsoft.com/office/powerpoint/2010/main" val="2879747203"/>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596094" y="1890713"/>
            <a:ext cx="5281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324600" y="1892300"/>
            <a:ext cx="5281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Otsikko 8"/>
          <p:cNvSpPr>
            <a:spLocks noGrp="1"/>
          </p:cNvSpPr>
          <p:nvPr>
            <p:ph type="title"/>
          </p:nvPr>
        </p:nvSpPr>
        <p:spPr>
          <a:xfrm>
            <a:off x="596094" y="668468"/>
            <a:ext cx="11009706" cy="1139695"/>
          </a:xfrm>
        </p:spPr>
        <p:txBody>
          <a:bodyPr/>
          <a:lstStyle>
            <a:lvl1pPr>
              <a:defRPr baseline="0"/>
            </a:lvl1pPr>
          </a:lstStyle>
          <a:p>
            <a:r>
              <a:rPr lang="fi-FI"/>
              <a:t>Muokkaa perustyyl. napsautt.</a:t>
            </a:r>
          </a:p>
        </p:txBody>
      </p:sp>
      <p:cxnSp>
        <p:nvCxnSpPr>
          <p:cNvPr id="8" name="Suora yhdysviiva 7"/>
          <p:cNvCxnSpPr/>
          <p:nvPr userDrawn="1"/>
        </p:nvCxnSpPr>
        <p:spPr>
          <a:xfrm>
            <a:off x="594000" y="618602"/>
            <a:ext cx="11009706" cy="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0" name="Päivämäärän paikkamerkki 9"/>
          <p:cNvSpPr>
            <a:spLocks noGrp="1"/>
          </p:cNvSpPr>
          <p:nvPr>
            <p:ph type="dt" sz="half" idx="10"/>
          </p:nvPr>
        </p:nvSpPr>
        <p:spPr/>
        <p:txBody>
          <a:bodyPr/>
          <a:lstStyle/>
          <a:p>
            <a:fld id="{8DEC5E6E-3A48-4501-8982-999C651F765C}" type="datetime1">
              <a:rPr lang="fi-FI" smtClean="0"/>
              <a:t>15.1.2018</a:t>
            </a:fld>
            <a:endParaRPr lang="fi-FI"/>
          </a:p>
        </p:txBody>
      </p:sp>
      <p:sp>
        <p:nvSpPr>
          <p:cNvPr id="11" name="Alatunnisteen paikkamerkki 10"/>
          <p:cNvSpPr>
            <a:spLocks noGrp="1"/>
          </p:cNvSpPr>
          <p:nvPr>
            <p:ph type="ftr" sz="quarter" idx="11"/>
          </p:nvPr>
        </p:nvSpPr>
        <p:spPr/>
        <p:txBody>
          <a:bodyPr/>
          <a:lstStyle/>
          <a:p>
            <a:pPr algn="r"/>
            <a:r>
              <a:rPr lang="fi-FI"/>
              <a:t>Header</a:t>
            </a:r>
            <a:endParaRPr lang="fi-FI" dirty="0"/>
          </a:p>
        </p:txBody>
      </p:sp>
      <p:sp>
        <p:nvSpPr>
          <p:cNvPr id="12" name="Dian numeron paikkamerkki 11"/>
          <p:cNvSpPr>
            <a:spLocks noGrp="1"/>
          </p:cNvSpPr>
          <p:nvPr>
            <p:ph type="sldNum" sz="quarter" idx="12"/>
          </p:nvPr>
        </p:nvSpPr>
        <p:spPr/>
        <p:txBody>
          <a:bodyPr/>
          <a:lstStyle/>
          <a:p>
            <a:fld id="{AE30CDAC-BC41-41A2-AD1D-3681F6861A31}" type="slidenum">
              <a:rPr lang="fi-FI" smtClean="0"/>
              <a:pPr/>
              <a:t>‹#›</a:t>
            </a:fld>
            <a:endParaRPr lang="fi-FI"/>
          </a:p>
        </p:txBody>
      </p:sp>
      <p:cxnSp>
        <p:nvCxnSpPr>
          <p:cNvPr id="13" name="Suora yhdysviiva 12"/>
          <p:cNvCxnSpPr/>
          <p:nvPr userDrawn="1"/>
        </p:nvCxnSpPr>
        <p:spPr>
          <a:xfrm>
            <a:off x="9551625" y="205844"/>
            <a:ext cx="0" cy="23760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21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e sisältökohdetta">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596094" y="1899525"/>
            <a:ext cx="3358800" cy="4517150"/>
          </a:xfrm>
        </p:spPr>
        <p:txBody>
          <a:bodyPr/>
          <a:lstStyle/>
          <a:p>
            <a:pPr lvl="0"/>
            <a:r>
              <a:rPr lang="fi-FI"/>
              <a:t>Muokkaa tekstin perustyylejä napsauttamalla</a:t>
            </a:r>
          </a:p>
          <a:p>
            <a:pPr lvl="1"/>
            <a:r>
              <a:rPr lang="fi-FI"/>
              <a:t>toinen taso</a:t>
            </a:r>
          </a:p>
        </p:txBody>
      </p:sp>
      <p:sp>
        <p:nvSpPr>
          <p:cNvPr id="4" name="Sisällön paikkamerkki 3"/>
          <p:cNvSpPr>
            <a:spLocks noGrp="1"/>
          </p:cNvSpPr>
          <p:nvPr>
            <p:ph sz="half" idx="2"/>
          </p:nvPr>
        </p:nvSpPr>
        <p:spPr>
          <a:xfrm>
            <a:off x="8247000" y="1899525"/>
            <a:ext cx="3358800" cy="4517150"/>
          </a:xfrm>
        </p:spPr>
        <p:txBody>
          <a:bodyPr/>
          <a:lstStyle/>
          <a:p>
            <a:pPr lvl="0"/>
            <a:r>
              <a:rPr lang="fi-FI"/>
              <a:t>Muokkaa tekstin perustyylejä napsauttamalla</a:t>
            </a:r>
          </a:p>
          <a:p>
            <a:pPr lvl="1"/>
            <a:r>
              <a:rPr lang="fi-FI"/>
              <a:t>toinen taso</a:t>
            </a:r>
          </a:p>
        </p:txBody>
      </p:sp>
      <p:sp>
        <p:nvSpPr>
          <p:cNvPr id="9" name="Otsikko 8"/>
          <p:cNvSpPr>
            <a:spLocks noGrp="1"/>
          </p:cNvSpPr>
          <p:nvPr>
            <p:ph type="title"/>
          </p:nvPr>
        </p:nvSpPr>
        <p:spPr>
          <a:xfrm>
            <a:off x="596094" y="668468"/>
            <a:ext cx="11009706" cy="1139695"/>
          </a:xfrm>
        </p:spPr>
        <p:txBody>
          <a:bodyPr/>
          <a:lstStyle/>
          <a:p>
            <a:r>
              <a:rPr lang="fi-FI"/>
              <a:t>Muokkaa perustyyl. napsautt.</a:t>
            </a:r>
          </a:p>
        </p:txBody>
      </p:sp>
      <p:cxnSp>
        <p:nvCxnSpPr>
          <p:cNvPr id="8" name="Suora yhdysviiva 7"/>
          <p:cNvCxnSpPr/>
          <p:nvPr userDrawn="1"/>
        </p:nvCxnSpPr>
        <p:spPr>
          <a:xfrm>
            <a:off x="594000" y="618602"/>
            <a:ext cx="11009706" cy="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0" name="Sisällön paikkamerkki 9"/>
          <p:cNvSpPr>
            <a:spLocks noGrp="1"/>
          </p:cNvSpPr>
          <p:nvPr>
            <p:ph sz="quarter" idx="13"/>
          </p:nvPr>
        </p:nvSpPr>
        <p:spPr>
          <a:xfrm>
            <a:off x="4403547" y="1899525"/>
            <a:ext cx="3394800" cy="4517150"/>
          </a:xfrm>
        </p:spPr>
        <p:txBody>
          <a:bodyPr/>
          <a:lstStyle/>
          <a:p>
            <a:pPr lvl="0"/>
            <a:r>
              <a:rPr lang="fi-FI"/>
              <a:t>Muokkaa tekstin perustyylejä napsauttamalla</a:t>
            </a:r>
          </a:p>
          <a:p>
            <a:pPr lvl="1"/>
            <a:r>
              <a:rPr lang="fi-FI"/>
              <a:t>toinen taso</a:t>
            </a:r>
          </a:p>
        </p:txBody>
      </p:sp>
      <p:sp>
        <p:nvSpPr>
          <p:cNvPr id="11" name="Päivämäärän paikkamerkki 10"/>
          <p:cNvSpPr>
            <a:spLocks noGrp="1"/>
          </p:cNvSpPr>
          <p:nvPr>
            <p:ph type="dt" sz="half" idx="14"/>
          </p:nvPr>
        </p:nvSpPr>
        <p:spPr/>
        <p:txBody>
          <a:bodyPr/>
          <a:lstStyle/>
          <a:p>
            <a:fld id="{D2C45FCC-5FBF-4137-BEED-9125261C6BAA}" type="datetime1">
              <a:rPr lang="fi-FI" smtClean="0"/>
              <a:t>15.1.2018</a:t>
            </a:fld>
            <a:endParaRPr lang="fi-FI"/>
          </a:p>
        </p:txBody>
      </p:sp>
      <p:sp>
        <p:nvSpPr>
          <p:cNvPr id="12" name="Alatunnisteen paikkamerkki 11"/>
          <p:cNvSpPr>
            <a:spLocks noGrp="1"/>
          </p:cNvSpPr>
          <p:nvPr>
            <p:ph type="ftr" sz="quarter" idx="15"/>
          </p:nvPr>
        </p:nvSpPr>
        <p:spPr/>
        <p:txBody>
          <a:bodyPr/>
          <a:lstStyle/>
          <a:p>
            <a:pPr algn="r"/>
            <a:r>
              <a:rPr lang="fi-FI"/>
              <a:t>Header</a:t>
            </a:r>
            <a:endParaRPr lang="fi-FI" dirty="0"/>
          </a:p>
        </p:txBody>
      </p:sp>
      <p:sp>
        <p:nvSpPr>
          <p:cNvPr id="13" name="Dian numeron paikkamerkki 12"/>
          <p:cNvSpPr>
            <a:spLocks noGrp="1"/>
          </p:cNvSpPr>
          <p:nvPr>
            <p:ph type="sldNum" sz="quarter" idx="16"/>
          </p:nvPr>
        </p:nvSpPr>
        <p:spPr/>
        <p:txBody>
          <a:bodyPr/>
          <a:lstStyle/>
          <a:p>
            <a:fld id="{AE30CDAC-BC41-41A2-AD1D-3681F6861A31}" type="slidenum">
              <a:rPr lang="fi-FI" smtClean="0"/>
              <a:pPr/>
              <a:t>‹#›</a:t>
            </a:fld>
            <a:endParaRPr lang="fi-FI"/>
          </a:p>
        </p:txBody>
      </p:sp>
      <p:cxnSp>
        <p:nvCxnSpPr>
          <p:cNvPr id="14" name="Suora yhdysviiva 13"/>
          <p:cNvCxnSpPr/>
          <p:nvPr userDrawn="1"/>
        </p:nvCxnSpPr>
        <p:spPr>
          <a:xfrm>
            <a:off x="9551625" y="205844"/>
            <a:ext cx="0" cy="23760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821946"/>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cxnSp>
        <p:nvCxnSpPr>
          <p:cNvPr id="6" name="Suora yhdysviiva 5"/>
          <p:cNvCxnSpPr/>
          <p:nvPr userDrawn="1"/>
        </p:nvCxnSpPr>
        <p:spPr>
          <a:xfrm>
            <a:off x="594000" y="618602"/>
            <a:ext cx="11009706" cy="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7" name="Päivämäärän paikkamerkki 6"/>
          <p:cNvSpPr>
            <a:spLocks noGrp="1"/>
          </p:cNvSpPr>
          <p:nvPr>
            <p:ph type="dt" sz="half" idx="10"/>
          </p:nvPr>
        </p:nvSpPr>
        <p:spPr/>
        <p:txBody>
          <a:bodyPr/>
          <a:lstStyle/>
          <a:p>
            <a:fld id="{235C0029-C585-4C02-8C2D-F26121CADF1F}" type="datetime1">
              <a:rPr lang="fi-FI" smtClean="0"/>
              <a:t>15.1.2018</a:t>
            </a:fld>
            <a:endParaRPr lang="fi-FI"/>
          </a:p>
        </p:txBody>
      </p:sp>
      <p:sp>
        <p:nvSpPr>
          <p:cNvPr id="8" name="Alatunnisteen paikkamerkki 7"/>
          <p:cNvSpPr>
            <a:spLocks noGrp="1"/>
          </p:cNvSpPr>
          <p:nvPr>
            <p:ph type="ftr" sz="quarter" idx="11"/>
          </p:nvPr>
        </p:nvSpPr>
        <p:spPr/>
        <p:txBody>
          <a:bodyPr/>
          <a:lstStyle/>
          <a:p>
            <a:pPr algn="r"/>
            <a:r>
              <a:rPr lang="fi-FI"/>
              <a:t>Header</a:t>
            </a:r>
            <a:endParaRPr lang="fi-FI" dirty="0"/>
          </a:p>
        </p:txBody>
      </p:sp>
      <p:sp>
        <p:nvSpPr>
          <p:cNvPr id="9" name="Dian numeron paikkamerkki 8"/>
          <p:cNvSpPr>
            <a:spLocks noGrp="1"/>
          </p:cNvSpPr>
          <p:nvPr>
            <p:ph type="sldNum" sz="quarter" idx="12"/>
          </p:nvPr>
        </p:nvSpPr>
        <p:spPr/>
        <p:txBody>
          <a:bodyPr/>
          <a:lstStyle/>
          <a:p>
            <a:fld id="{AE30CDAC-BC41-41A2-AD1D-3681F6861A31}" type="slidenum">
              <a:rPr lang="fi-FI" smtClean="0"/>
              <a:pPr/>
              <a:t>‹#›</a:t>
            </a:fld>
            <a:endParaRPr lang="fi-FI"/>
          </a:p>
        </p:txBody>
      </p:sp>
      <p:cxnSp>
        <p:nvCxnSpPr>
          <p:cNvPr id="10" name="Suora yhdysviiva 9"/>
          <p:cNvCxnSpPr/>
          <p:nvPr userDrawn="1"/>
        </p:nvCxnSpPr>
        <p:spPr>
          <a:xfrm>
            <a:off x="9551625" y="205844"/>
            <a:ext cx="0" cy="23760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889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cxnSp>
        <p:nvCxnSpPr>
          <p:cNvPr id="5" name="Suora yhdysviiva 4"/>
          <p:cNvCxnSpPr/>
          <p:nvPr userDrawn="1"/>
        </p:nvCxnSpPr>
        <p:spPr>
          <a:xfrm>
            <a:off x="594000" y="618602"/>
            <a:ext cx="11009706" cy="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6" name="Päivämäärän paikkamerkki 5"/>
          <p:cNvSpPr>
            <a:spLocks noGrp="1"/>
          </p:cNvSpPr>
          <p:nvPr>
            <p:ph type="dt" sz="half" idx="10"/>
          </p:nvPr>
        </p:nvSpPr>
        <p:spPr/>
        <p:txBody>
          <a:bodyPr/>
          <a:lstStyle/>
          <a:p>
            <a:fld id="{DDF472A7-D27E-4A5B-9FF5-327CE28D33FE}" type="datetime1">
              <a:rPr lang="fi-FI" smtClean="0"/>
              <a:t>15.1.2018</a:t>
            </a:fld>
            <a:endParaRPr lang="fi-FI"/>
          </a:p>
        </p:txBody>
      </p:sp>
      <p:sp>
        <p:nvSpPr>
          <p:cNvPr id="7" name="Alatunnisteen paikkamerkki 6"/>
          <p:cNvSpPr>
            <a:spLocks noGrp="1"/>
          </p:cNvSpPr>
          <p:nvPr>
            <p:ph type="ftr" sz="quarter" idx="11"/>
          </p:nvPr>
        </p:nvSpPr>
        <p:spPr/>
        <p:txBody>
          <a:bodyPr/>
          <a:lstStyle/>
          <a:p>
            <a:pPr algn="r"/>
            <a:r>
              <a:rPr lang="fi-FI"/>
              <a:t>Header</a:t>
            </a:r>
            <a:endParaRPr lang="fi-FI" dirty="0"/>
          </a:p>
        </p:txBody>
      </p:sp>
      <p:sp>
        <p:nvSpPr>
          <p:cNvPr id="8" name="Dian numeron paikkamerkki 7"/>
          <p:cNvSpPr>
            <a:spLocks noGrp="1"/>
          </p:cNvSpPr>
          <p:nvPr>
            <p:ph type="sldNum" sz="quarter" idx="12"/>
          </p:nvPr>
        </p:nvSpPr>
        <p:spPr/>
        <p:txBody>
          <a:bodyPr/>
          <a:lstStyle/>
          <a:p>
            <a:fld id="{AE30CDAC-BC41-41A2-AD1D-3681F6861A31}" type="slidenum">
              <a:rPr lang="fi-FI" smtClean="0"/>
              <a:pPr/>
              <a:t>‹#›</a:t>
            </a:fld>
            <a:endParaRPr lang="fi-FI"/>
          </a:p>
        </p:txBody>
      </p:sp>
      <p:cxnSp>
        <p:nvCxnSpPr>
          <p:cNvPr id="9" name="Suora yhdysviiva 8"/>
          <p:cNvCxnSpPr/>
          <p:nvPr userDrawn="1"/>
        </p:nvCxnSpPr>
        <p:spPr>
          <a:xfrm>
            <a:off x="9551625" y="205844"/>
            <a:ext cx="0" cy="23760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25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2" name="Otsikko 1"/>
          <p:cNvSpPr>
            <a:spLocks noGrp="1"/>
          </p:cNvSpPr>
          <p:nvPr>
            <p:ph type="title"/>
          </p:nvPr>
        </p:nvSpPr>
        <p:spPr>
          <a:xfrm>
            <a:off x="6605194" y="1808163"/>
            <a:ext cx="4993200" cy="1441450"/>
          </a:xfrm>
        </p:spPr>
        <p:txBody>
          <a:bodyPr lIns="90000" tIns="46800" rIns="90000" bIns="46800" anchor="b" anchorCtr="0"/>
          <a:lstStyle/>
          <a:p>
            <a:r>
              <a:rPr lang="fi-FI"/>
              <a:t>Muokkaa perustyyl. napsautt.</a:t>
            </a:r>
          </a:p>
        </p:txBody>
      </p:sp>
      <p:cxnSp>
        <p:nvCxnSpPr>
          <p:cNvPr id="6" name="Suora yhdysviiva 5"/>
          <p:cNvCxnSpPr/>
          <p:nvPr userDrawn="1"/>
        </p:nvCxnSpPr>
        <p:spPr>
          <a:xfrm>
            <a:off x="594000" y="658943"/>
            <a:ext cx="11009706" cy="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kstin paikkamerkki 8"/>
          <p:cNvSpPr>
            <a:spLocks noGrp="1"/>
          </p:cNvSpPr>
          <p:nvPr>
            <p:ph type="body" sz="quarter" idx="13"/>
          </p:nvPr>
        </p:nvSpPr>
        <p:spPr>
          <a:xfrm>
            <a:off x="6605707" y="3438525"/>
            <a:ext cx="4992687" cy="806400"/>
          </a:xfrm>
        </p:spPr>
        <p:txBody>
          <a:bodyPr/>
          <a:lstStyle>
            <a:lvl1pPr>
              <a:spcBef>
                <a:spcPts val="380"/>
              </a:spcBef>
              <a:defRPr/>
            </a:lvl1pPr>
          </a:lstStyle>
          <a:p>
            <a:pPr lvl="0"/>
            <a:r>
              <a:rPr lang="fi-FI"/>
              <a:t>Muokkaa tekstin perustyylejä napsauttamalla</a:t>
            </a:r>
          </a:p>
        </p:txBody>
      </p:sp>
      <p:sp>
        <p:nvSpPr>
          <p:cNvPr id="11" name="Kuvan paikkamerkki 10"/>
          <p:cNvSpPr>
            <a:spLocks noGrp="1"/>
          </p:cNvSpPr>
          <p:nvPr>
            <p:ph type="pic" sz="quarter" idx="14"/>
          </p:nvPr>
        </p:nvSpPr>
        <p:spPr>
          <a:xfrm>
            <a:off x="0" y="666384"/>
            <a:ext cx="6086475" cy="6191615"/>
          </a:xfrm>
        </p:spPr>
        <p:txBody>
          <a:bodyPr/>
          <a:lstStyle/>
          <a:p>
            <a:r>
              <a:rPr lang="fi-FI"/>
              <a:t>Lisää kuva napsauttamalla kuvaketta</a:t>
            </a:r>
          </a:p>
        </p:txBody>
      </p:sp>
      <p:sp>
        <p:nvSpPr>
          <p:cNvPr id="12" name="Päivämäärän paikkamerkki 11"/>
          <p:cNvSpPr>
            <a:spLocks noGrp="1"/>
          </p:cNvSpPr>
          <p:nvPr>
            <p:ph type="dt" sz="half" idx="15"/>
          </p:nvPr>
        </p:nvSpPr>
        <p:spPr/>
        <p:txBody>
          <a:bodyPr/>
          <a:lstStyle/>
          <a:p>
            <a:fld id="{46E6B74C-6869-42A5-A312-F5BB2B9A4639}" type="datetime1">
              <a:rPr lang="fi-FI" smtClean="0"/>
              <a:t>15.1.2018</a:t>
            </a:fld>
            <a:endParaRPr lang="fi-FI"/>
          </a:p>
        </p:txBody>
      </p:sp>
      <p:sp>
        <p:nvSpPr>
          <p:cNvPr id="13" name="Alatunnisteen paikkamerkki 12"/>
          <p:cNvSpPr>
            <a:spLocks noGrp="1"/>
          </p:cNvSpPr>
          <p:nvPr>
            <p:ph type="ftr" sz="quarter" idx="16"/>
          </p:nvPr>
        </p:nvSpPr>
        <p:spPr/>
        <p:txBody>
          <a:bodyPr/>
          <a:lstStyle/>
          <a:p>
            <a:pPr algn="r"/>
            <a:r>
              <a:rPr lang="fi-FI"/>
              <a:t>Header</a:t>
            </a:r>
            <a:endParaRPr lang="fi-FI" dirty="0"/>
          </a:p>
        </p:txBody>
      </p:sp>
      <p:sp>
        <p:nvSpPr>
          <p:cNvPr id="14" name="Dian numeron paikkamerkki 13"/>
          <p:cNvSpPr>
            <a:spLocks noGrp="1"/>
          </p:cNvSpPr>
          <p:nvPr>
            <p:ph type="sldNum" sz="quarter" idx="17"/>
          </p:nvPr>
        </p:nvSpPr>
        <p:spPr/>
        <p:txBody>
          <a:bodyPr/>
          <a:lstStyle/>
          <a:p>
            <a:fld id="{AE30CDAC-BC41-41A2-AD1D-3681F6861A31}" type="slidenum">
              <a:rPr lang="fi-FI" smtClean="0"/>
              <a:pPr/>
              <a:t>‹#›</a:t>
            </a:fld>
            <a:endParaRPr lang="fi-FI"/>
          </a:p>
        </p:txBody>
      </p:sp>
      <p:cxnSp>
        <p:nvCxnSpPr>
          <p:cNvPr id="10" name="Suora yhdysviiva 9"/>
          <p:cNvCxnSpPr/>
          <p:nvPr userDrawn="1"/>
        </p:nvCxnSpPr>
        <p:spPr>
          <a:xfrm>
            <a:off x="9551625" y="205844"/>
            <a:ext cx="0" cy="23760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162958"/>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i ja kuva">
    <p:spTree>
      <p:nvGrpSpPr>
        <p:cNvPr id="1" name=""/>
        <p:cNvGrpSpPr/>
        <p:nvPr/>
      </p:nvGrpSpPr>
      <p:grpSpPr>
        <a:xfrm>
          <a:off x="0" y="0"/>
          <a:ext cx="0" cy="0"/>
          <a:chOff x="0" y="0"/>
          <a:chExt cx="0" cy="0"/>
        </a:xfrm>
      </p:grpSpPr>
      <p:sp>
        <p:nvSpPr>
          <p:cNvPr id="2" name="Otsikko 1"/>
          <p:cNvSpPr>
            <a:spLocks noGrp="1"/>
          </p:cNvSpPr>
          <p:nvPr>
            <p:ph type="title"/>
          </p:nvPr>
        </p:nvSpPr>
        <p:spPr>
          <a:xfrm>
            <a:off x="604444" y="1808163"/>
            <a:ext cx="4993200" cy="1441450"/>
          </a:xfrm>
        </p:spPr>
        <p:txBody>
          <a:bodyPr lIns="90000" tIns="46800" rIns="90000" bIns="46800" anchor="b" anchorCtr="0"/>
          <a:lstStyle/>
          <a:p>
            <a:r>
              <a:rPr lang="fi-FI"/>
              <a:t>Muokkaa perustyyl. napsautt.</a:t>
            </a:r>
          </a:p>
        </p:txBody>
      </p:sp>
      <p:cxnSp>
        <p:nvCxnSpPr>
          <p:cNvPr id="6" name="Suora yhdysviiva 5"/>
          <p:cNvCxnSpPr/>
          <p:nvPr userDrawn="1"/>
        </p:nvCxnSpPr>
        <p:spPr>
          <a:xfrm>
            <a:off x="594000" y="658943"/>
            <a:ext cx="11009706" cy="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9" name="Tekstin paikkamerkki 8"/>
          <p:cNvSpPr>
            <a:spLocks noGrp="1"/>
          </p:cNvSpPr>
          <p:nvPr>
            <p:ph type="body" sz="quarter" idx="13"/>
          </p:nvPr>
        </p:nvSpPr>
        <p:spPr>
          <a:xfrm>
            <a:off x="604701" y="3438525"/>
            <a:ext cx="4992687" cy="806400"/>
          </a:xfrm>
        </p:spPr>
        <p:txBody>
          <a:bodyPr/>
          <a:lstStyle>
            <a:lvl1pPr>
              <a:spcBef>
                <a:spcPts val="380"/>
              </a:spcBef>
              <a:defRPr/>
            </a:lvl1pPr>
          </a:lstStyle>
          <a:p>
            <a:pPr lvl="0"/>
            <a:r>
              <a:rPr lang="fi-FI"/>
              <a:t>Muokkaa tekstin perustyylejä napsauttamalla</a:t>
            </a:r>
          </a:p>
        </p:txBody>
      </p:sp>
      <p:sp>
        <p:nvSpPr>
          <p:cNvPr id="11" name="Kuvan paikkamerkki 10"/>
          <p:cNvSpPr>
            <a:spLocks noGrp="1"/>
          </p:cNvSpPr>
          <p:nvPr>
            <p:ph type="pic" sz="quarter" idx="14"/>
          </p:nvPr>
        </p:nvSpPr>
        <p:spPr>
          <a:xfrm>
            <a:off x="6105525" y="666000"/>
            <a:ext cx="6086475" cy="6192000"/>
          </a:xfrm>
        </p:spPr>
        <p:txBody>
          <a:bodyPr/>
          <a:lstStyle/>
          <a:p>
            <a:r>
              <a:rPr lang="fi-FI"/>
              <a:t>Lisää kuva napsauttamalla kuvaketta</a:t>
            </a:r>
          </a:p>
        </p:txBody>
      </p:sp>
      <p:sp>
        <p:nvSpPr>
          <p:cNvPr id="7" name="Päivämäärän paikkamerkki 6"/>
          <p:cNvSpPr>
            <a:spLocks noGrp="1"/>
          </p:cNvSpPr>
          <p:nvPr>
            <p:ph type="dt" sz="half" idx="15"/>
          </p:nvPr>
        </p:nvSpPr>
        <p:spPr/>
        <p:txBody>
          <a:bodyPr/>
          <a:lstStyle/>
          <a:p>
            <a:fld id="{EA136DBE-6D0D-478C-BFEB-7C53B8AC0A35}" type="datetime1">
              <a:rPr lang="fi-FI" smtClean="0"/>
              <a:t>15.1.2018</a:t>
            </a:fld>
            <a:endParaRPr lang="fi-FI"/>
          </a:p>
        </p:txBody>
      </p:sp>
      <p:sp>
        <p:nvSpPr>
          <p:cNvPr id="8" name="Alatunnisteen paikkamerkki 7"/>
          <p:cNvSpPr>
            <a:spLocks noGrp="1"/>
          </p:cNvSpPr>
          <p:nvPr>
            <p:ph type="ftr" sz="quarter" idx="16"/>
          </p:nvPr>
        </p:nvSpPr>
        <p:spPr/>
        <p:txBody>
          <a:bodyPr/>
          <a:lstStyle/>
          <a:p>
            <a:pPr algn="r"/>
            <a:r>
              <a:rPr lang="fi-FI"/>
              <a:t>Header</a:t>
            </a:r>
            <a:endParaRPr lang="fi-FI" dirty="0"/>
          </a:p>
        </p:txBody>
      </p:sp>
      <p:sp>
        <p:nvSpPr>
          <p:cNvPr id="10" name="Dian numeron paikkamerkki 9"/>
          <p:cNvSpPr>
            <a:spLocks noGrp="1"/>
          </p:cNvSpPr>
          <p:nvPr>
            <p:ph type="sldNum" sz="quarter" idx="17"/>
          </p:nvPr>
        </p:nvSpPr>
        <p:spPr/>
        <p:txBody>
          <a:bodyPr/>
          <a:lstStyle/>
          <a:p>
            <a:fld id="{AE30CDAC-BC41-41A2-AD1D-3681F6861A31}" type="slidenum">
              <a:rPr lang="fi-FI" smtClean="0"/>
              <a:pPr/>
              <a:t>‹#›</a:t>
            </a:fld>
            <a:endParaRPr lang="fi-FI"/>
          </a:p>
        </p:txBody>
      </p:sp>
      <p:cxnSp>
        <p:nvCxnSpPr>
          <p:cNvPr id="12" name="Suora yhdysviiva 11"/>
          <p:cNvCxnSpPr/>
          <p:nvPr userDrawn="1"/>
        </p:nvCxnSpPr>
        <p:spPr>
          <a:xfrm>
            <a:off x="9551625" y="205844"/>
            <a:ext cx="0" cy="23760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329609"/>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kuvaa ja tekstiä">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596900" y="3067050"/>
            <a:ext cx="3664800" cy="3355200"/>
          </a:xfrm>
        </p:spPr>
        <p:txBody>
          <a:bodyPr/>
          <a:lstStyle/>
          <a:p>
            <a:r>
              <a:rPr lang="fi-FI"/>
              <a:t>Lisää kuva napsauttamalla kuvaketta</a:t>
            </a:r>
            <a:endParaRPr lang="fi-FI" dirty="0"/>
          </a:p>
        </p:txBody>
      </p:sp>
      <p:sp>
        <p:nvSpPr>
          <p:cNvPr id="7" name="Kuvan paikkamerkki 5"/>
          <p:cNvSpPr>
            <a:spLocks noGrp="1"/>
          </p:cNvSpPr>
          <p:nvPr>
            <p:ph type="pic" sz="quarter" idx="14"/>
          </p:nvPr>
        </p:nvSpPr>
        <p:spPr>
          <a:xfrm>
            <a:off x="7955289" y="3067050"/>
            <a:ext cx="3664800" cy="3355200"/>
          </a:xfrm>
        </p:spPr>
        <p:txBody>
          <a:bodyPr/>
          <a:lstStyle/>
          <a:p>
            <a:r>
              <a:rPr lang="fi-FI"/>
              <a:t>Lisää kuva napsauttamalla kuvaketta</a:t>
            </a:r>
            <a:endParaRPr lang="fi-FI" dirty="0"/>
          </a:p>
        </p:txBody>
      </p:sp>
      <p:sp>
        <p:nvSpPr>
          <p:cNvPr id="8" name="Kuvan paikkamerkki 5"/>
          <p:cNvSpPr>
            <a:spLocks noGrp="1"/>
          </p:cNvSpPr>
          <p:nvPr>
            <p:ph type="pic" sz="quarter" idx="15"/>
          </p:nvPr>
        </p:nvSpPr>
        <p:spPr>
          <a:xfrm>
            <a:off x="4276094" y="666000"/>
            <a:ext cx="3664800" cy="3355200"/>
          </a:xfrm>
        </p:spPr>
        <p:txBody>
          <a:bodyPr/>
          <a:lstStyle/>
          <a:p>
            <a:r>
              <a:rPr lang="fi-FI"/>
              <a:t>Lisää kuva napsauttamalla kuvaketta</a:t>
            </a:r>
            <a:endParaRPr lang="fi-FI" dirty="0"/>
          </a:p>
        </p:txBody>
      </p:sp>
      <p:sp>
        <p:nvSpPr>
          <p:cNvPr id="10" name="Tekstin paikkamerkki 9"/>
          <p:cNvSpPr>
            <a:spLocks noGrp="1"/>
          </p:cNvSpPr>
          <p:nvPr>
            <p:ph type="body" sz="quarter" idx="16"/>
          </p:nvPr>
        </p:nvSpPr>
        <p:spPr>
          <a:xfrm>
            <a:off x="596900" y="666000"/>
            <a:ext cx="3664800" cy="2386800"/>
          </a:xfrm>
        </p:spPr>
        <p:txBody>
          <a:bodyPr lIns="180000" tIns="180000" rIns="180000" bIns="180000" anchor="ctr"/>
          <a:lstStyle>
            <a:lvl1pPr algn="ctr">
              <a:defRPr b="1" i="0" cap="all" spc="130" baseline="0"/>
            </a:lvl1pPr>
          </a:lstStyle>
          <a:p>
            <a:pPr lvl="0"/>
            <a:r>
              <a:rPr lang="fi-FI"/>
              <a:t>Muokkaa tekstin perustyylejä napsauttamalla</a:t>
            </a:r>
          </a:p>
        </p:txBody>
      </p:sp>
      <p:sp>
        <p:nvSpPr>
          <p:cNvPr id="11" name="Tekstin paikkamerkki 9"/>
          <p:cNvSpPr>
            <a:spLocks noGrp="1"/>
          </p:cNvSpPr>
          <p:nvPr>
            <p:ph type="body" sz="quarter" idx="17"/>
          </p:nvPr>
        </p:nvSpPr>
        <p:spPr>
          <a:xfrm>
            <a:off x="7955289" y="666000"/>
            <a:ext cx="3664800" cy="2386800"/>
          </a:xfrm>
        </p:spPr>
        <p:txBody>
          <a:bodyPr lIns="180000" tIns="180000" rIns="180000" bIns="180000" anchor="ctr"/>
          <a:lstStyle>
            <a:lvl1pPr algn="ctr">
              <a:defRPr b="1" i="0" cap="all" spc="130" baseline="0"/>
            </a:lvl1pPr>
          </a:lstStyle>
          <a:p>
            <a:pPr lvl="0"/>
            <a:r>
              <a:rPr lang="fi-FI"/>
              <a:t>Muokkaa tekstin perustyylejä napsauttamalla</a:t>
            </a:r>
          </a:p>
        </p:txBody>
      </p:sp>
      <p:sp>
        <p:nvSpPr>
          <p:cNvPr id="12" name="Tekstin paikkamerkki 9"/>
          <p:cNvSpPr>
            <a:spLocks noGrp="1"/>
          </p:cNvSpPr>
          <p:nvPr>
            <p:ph type="body" sz="quarter" idx="18"/>
          </p:nvPr>
        </p:nvSpPr>
        <p:spPr>
          <a:xfrm>
            <a:off x="4276094" y="4035450"/>
            <a:ext cx="3664800" cy="2386800"/>
          </a:xfrm>
        </p:spPr>
        <p:txBody>
          <a:bodyPr lIns="180000" tIns="180000" rIns="180000" bIns="180000" anchor="ctr"/>
          <a:lstStyle>
            <a:lvl1pPr algn="ctr">
              <a:defRPr b="1" i="0" cap="all" spc="130" baseline="0"/>
            </a:lvl1pPr>
          </a:lstStyle>
          <a:p>
            <a:pPr lvl="0"/>
            <a:r>
              <a:rPr lang="fi-FI"/>
              <a:t>Muokkaa tekstin perustyylejä napsauttamalla</a:t>
            </a:r>
          </a:p>
        </p:txBody>
      </p:sp>
      <p:cxnSp>
        <p:nvCxnSpPr>
          <p:cNvPr id="13" name="Suora yhdysviiva 12"/>
          <p:cNvCxnSpPr/>
          <p:nvPr userDrawn="1"/>
        </p:nvCxnSpPr>
        <p:spPr>
          <a:xfrm>
            <a:off x="584871" y="658800"/>
            <a:ext cx="11009706" cy="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4" name="Päivämäärän paikkamerkki 13"/>
          <p:cNvSpPr>
            <a:spLocks noGrp="1"/>
          </p:cNvSpPr>
          <p:nvPr>
            <p:ph type="dt" sz="half" idx="19"/>
          </p:nvPr>
        </p:nvSpPr>
        <p:spPr/>
        <p:txBody>
          <a:bodyPr/>
          <a:lstStyle/>
          <a:p>
            <a:fld id="{C432C9CF-5F3D-4F18-A173-CD7B46A08B67}" type="datetime1">
              <a:rPr lang="fi-FI" smtClean="0"/>
              <a:t>15.1.2018</a:t>
            </a:fld>
            <a:endParaRPr lang="fi-FI"/>
          </a:p>
        </p:txBody>
      </p:sp>
      <p:sp>
        <p:nvSpPr>
          <p:cNvPr id="15" name="Alatunnisteen paikkamerkki 14"/>
          <p:cNvSpPr>
            <a:spLocks noGrp="1"/>
          </p:cNvSpPr>
          <p:nvPr>
            <p:ph type="ftr" sz="quarter" idx="20"/>
          </p:nvPr>
        </p:nvSpPr>
        <p:spPr/>
        <p:txBody>
          <a:bodyPr/>
          <a:lstStyle/>
          <a:p>
            <a:pPr algn="r"/>
            <a:r>
              <a:rPr lang="fi-FI"/>
              <a:t>Header</a:t>
            </a:r>
            <a:endParaRPr lang="fi-FI" dirty="0"/>
          </a:p>
        </p:txBody>
      </p:sp>
      <p:sp>
        <p:nvSpPr>
          <p:cNvPr id="16" name="Dian numeron paikkamerkki 15"/>
          <p:cNvSpPr>
            <a:spLocks noGrp="1"/>
          </p:cNvSpPr>
          <p:nvPr>
            <p:ph type="sldNum" sz="quarter" idx="21"/>
          </p:nvPr>
        </p:nvSpPr>
        <p:spPr/>
        <p:txBody>
          <a:bodyPr/>
          <a:lstStyle/>
          <a:p>
            <a:fld id="{AE30CDAC-BC41-41A2-AD1D-3681F6861A31}" type="slidenum">
              <a:rPr lang="fi-FI" smtClean="0"/>
              <a:pPr/>
              <a:t>‹#›</a:t>
            </a:fld>
            <a:endParaRPr lang="fi-FI"/>
          </a:p>
        </p:txBody>
      </p:sp>
      <p:cxnSp>
        <p:nvCxnSpPr>
          <p:cNvPr id="17" name="Suora yhdysviiva 16"/>
          <p:cNvCxnSpPr/>
          <p:nvPr userDrawn="1"/>
        </p:nvCxnSpPr>
        <p:spPr>
          <a:xfrm>
            <a:off x="9551625" y="205844"/>
            <a:ext cx="0" cy="23760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475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kuvaa ja tekstiä">
    <p:spTree>
      <p:nvGrpSpPr>
        <p:cNvPr id="1" name=""/>
        <p:cNvGrpSpPr/>
        <p:nvPr/>
      </p:nvGrpSpPr>
      <p:grpSpPr>
        <a:xfrm>
          <a:off x="0" y="0"/>
          <a:ext cx="0" cy="0"/>
          <a:chOff x="0" y="0"/>
          <a:chExt cx="0" cy="0"/>
        </a:xfrm>
      </p:grpSpPr>
      <p:sp>
        <p:nvSpPr>
          <p:cNvPr id="6" name="Tekstin paikkamerkki 5"/>
          <p:cNvSpPr>
            <a:spLocks noGrp="1"/>
          </p:cNvSpPr>
          <p:nvPr>
            <p:ph type="body" sz="quarter" idx="13"/>
          </p:nvPr>
        </p:nvSpPr>
        <p:spPr>
          <a:xfrm>
            <a:off x="594918" y="666000"/>
            <a:ext cx="5500800" cy="2376000"/>
          </a:xfrm>
        </p:spPr>
        <p:txBody>
          <a:bodyPr lIns="180000" tIns="180000" rIns="180000" bIns="180000" anchor="ctr"/>
          <a:lstStyle>
            <a:lvl1pPr algn="ctr">
              <a:defRPr b="1" i="0" cap="all" spc="130" baseline="0"/>
            </a:lvl1pPr>
          </a:lstStyle>
          <a:p>
            <a:pPr lvl="0"/>
            <a:r>
              <a:rPr lang="fi-FI"/>
              <a:t>Muokkaa tekstin perustyylejä napsauttamalla</a:t>
            </a:r>
          </a:p>
        </p:txBody>
      </p:sp>
      <p:sp>
        <p:nvSpPr>
          <p:cNvPr id="7" name="Tekstin paikkamerkki 5"/>
          <p:cNvSpPr>
            <a:spLocks noGrp="1"/>
          </p:cNvSpPr>
          <p:nvPr>
            <p:ph type="body" sz="quarter" idx="14"/>
          </p:nvPr>
        </p:nvSpPr>
        <p:spPr>
          <a:xfrm>
            <a:off x="6104577" y="4045133"/>
            <a:ext cx="5500800" cy="2376000"/>
          </a:xfrm>
        </p:spPr>
        <p:txBody>
          <a:bodyPr lIns="180000" tIns="180000" rIns="180000" bIns="180000" anchor="ctr"/>
          <a:lstStyle>
            <a:lvl1pPr algn="ctr">
              <a:defRPr b="1" i="0" cap="all" spc="130" baseline="0"/>
            </a:lvl1pPr>
          </a:lstStyle>
          <a:p>
            <a:pPr lvl="0"/>
            <a:r>
              <a:rPr lang="fi-FI"/>
              <a:t>Muokkaa tekstin perustyylejä napsauttamalla</a:t>
            </a:r>
          </a:p>
        </p:txBody>
      </p:sp>
      <p:sp>
        <p:nvSpPr>
          <p:cNvPr id="10" name="Kuvan paikkamerkki 9"/>
          <p:cNvSpPr>
            <a:spLocks noGrp="1"/>
          </p:cNvSpPr>
          <p:nvPr>
            <p:ph type="pic" sz="quarter" idx="15"/>
          </p:nvPr>
        </p:nvSpPr>
        <p:spPr>
          <a:xfrm>
            <a:off x="594918" y="3065933"/>
            <a:ext cx="5501081" cy="3355200"/>
          </a:xfrm>
        </p:spPr>
        <p:txBody>
          <a:bodyPr/>
          <a:lstStyle/>
          <a:p>
            <a:r>
              <a:rPr lang="fi-FI"/>
              <a:t>Lisää kuva napsauttamalla kuvaketta</a:t>
            </a:r>
          </a:p>
        </p:txBody>
      </p:sp>
      <p:sp>
        <p:nvSpPr>
          <p:cNvPr id="12" name="Kuvan paikkamerkki 9"/>
          <p:cNvSpPr>
            <a:spLocks noGrp="1"/>
          </p:cNvSpPr>
          <p:nvPr>
            <p:ph type="pic" sz="quarter" idx="16"/>
          </p:nvPr>
        </p:nvSpPr>
        <p:spPr>
          <a:xfrm>
            <a:off x="6104577" y="666000"/>
            <a:ext cx="5500800" cy="3355200"/>
          </a:xfrm>
        </p:spPr>
        <p:txBody>
          <a:bodyPr/>
          <a:lstStyle/>
          <a:p>
            <a:r>
              <a:rPr lang="fi-FI"/>
              <a:t>Lisää kuva napsauttamalla kuvaketta</a:t>
            </a:r>
            <a:endParaRPr lang="fi-FI" dirty="0"/>
          </a:p>
        </p:txBody>
      </p:sp>
      <p:cxnSp>
        <p:nvCxnSpPr>
          <p:cNvPr id="8" name="Suora yhdysviiva 7"/>
          <p:cNvCxnSpPr/>
          <p:nvPr userDrawn="1"/>
        </p:nvCxnSpPr>
        <p:spPr>
          <a:xfrm>
            <a:off x="594919" y="657225"/>
            <a:ext cx="11009706" cy="0"/>
          </a:xfrm>
          <a:prstGeom prst="line">
            <a:avLst/>
          </a:prstGeom>
          <a:ln w="3175" cap="flat">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3" name="Päivämäärän paikkamerkki 12"/>
          <p:cNvSpPr>
            <a:spLocks noGrp="1"/>
          </p:cNvSpPr>
          <p:nvPr>
            <p:ph type="dt" sz="half" idx="17"/>
          </p:nvPr>
        </p:nvSpPr>
        <p:spPr/>
        <p:txBody>
          <a:bodyPr/>
          <a:lstStyle/>
          <a:p>
            <a:fld id="{310488D5-65A8-4850-9142-FB23753351D6}" type="datetime1">
              <a:rPr lang="fi-FI" smtClean="0"/>
              <a:t>15.1.2018</a:t>
            </a:fld>
            <a:endParaRPr lang="fi-FI"/>
          </a:p>
        </p:txBody>
      </p:sp>
      <p:sp>
        <p:nvSpPr>
          <p:cNvPr id="14" name="Alatunnisteen paikkamerkki 13"/>
          <p:cNvSpPr>
            <a:spLocks noGrp="1"/>
          </p:cNvSpPr>
          <p:nvPr>
            <p:ph type="ftr" sz="quarter" idx="18"/>
          </p:nvPr>
        </p:nvSpPr>
        <p:spPr/>
        <p:txBody>
          <a:bodyPr/>
          <a:lstStyle/>
          <a:p>
            <a:pPr algn="r"/>
            <a:r>
              <a:rPr lang="fi-FI"/>
              <a:t>Header</a:t>
            </a:r>
            <a:endParaRPr lang="fi-FI" dirty="0"/>
          </a:p>
        </p:txBody>
      </p:sp>
      <p:sp>
        <p:nvSpPr>
          <p:cNvPr id="15" name="Dian numeron paikkamerkki 14"/>
          <p:cNvSpPr>
            <a:spLocks noGrp="1"/>
          </p:cNvSpPr>
          <p:nvPr>
            <p:ph type="sldNum" sz="quarter" idx="19"/>
          </p:nvPr>
        </p:nvSpPr>
        <p:spPr/>
        <p:txBody>
          <a:bodyPr/>
          <a:lstStyle/>
          <a:p>
            <a:fld id="{AE30CDAC-BC41-41A2-AD1D-3681F6861A31}" type="slidenum">
              <a:rPr lang="fi-FI" smtClean="0"/>
              <a:pPr/>
              <a:t>‹#›</a:t>
            </a:fld>
            <a:endParaRPr lang="fi-FI"/>
          </a:p>
        </p:txBody>
      </p:sp>
      <p:cxnSp>
        <p:nvCxnSpPr>
          <p:cNvPr id="11" name="Suora yhdysviiva 10"/>
          <p:cNvCxnSpPr/>
          <p:nvPr userDrawn="1"/>
        </p:nvCxnSpPr>
        <p:spPr>
          <a:xfrm>
            <a:off x="9551625" y="205844"/>
            <a:ext cx="0" cy="23760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609480"/>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oppusivu">
    <p:bg>
      <p:bgPr>
        <a:solidFill>
          <a:schemeClr val="tx1"/>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2291015" y="5056544"/>
            <a:ext cx="7632000" cy="648000"/>
          </a:xfrm>
          <a:noFill/>
        </p:spPr>
        <p:txBody>
          <a:bodyPr anchor="ctr">
            <a:normAutofit/>
          </a:bodyPr>
          <a:lstStyle>
            <a:lvl1pPr algn="ctr">
              <a:defRPr sz="3600" b="0" baseline="0">
                <a:solidFill>
                  <a:schemeClr val="bg1"/>
                </a:solidFill>
              </a:defRPr>
            </a:lvl1pPr>
          </a:lstStyle>
          <a:p>
            <a:r>
              <a:rPr lang="en-US" noProof="0" dirty="0"/>
              <a:t>Add greetings by  clicking</a:t>
            </a:r>
          </a:p>
        </p:txBody>
      </p:sp>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6680" y="2456590"/>
            <a:ext cx="2340670" cy="1511683"/>
          </a:xfrm>
          <a:prstGeom prst="rect">
            <a:avLst/>
          </a:prstGeom>
        </p:spPr>
      </p:pic>
      <p:grpSp>
        <p:nvGrpSpPr>
          <p:cNvPr id="6" name="Ryhmä 5"/>
          <p:cNvGrpSpPr/>
          <p:nvPr userDrawn="1"/>
        </p:nvGrpSpPr>
        <p:grpSpPr>
          <a:xfrm>
            <a:off x="5150127" y="4252714"/>
            <a:ext cx="2011056" cy="276264"/>
            <a:chOff x="5097460" y="4204074"/>
            <a:chExt cx="2011056" cy="276264"/>
          </a:xfrm>
        </p:grpSpPr>
        <p:pic>
          <p:nvPicPr>
            <p:cNvPr id="16" name="Picture 2">
              <a:hlinkClick r:id="rId3"/>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97460" y="4204074"/>
              <a:ext cx="276264" cy="276264"/>
            </a:xfrm>
            <a:prstGeom prst="rect">
              <a:avLst/>
            </a:prstGeom>
          </p:spPr>
        </p:pic>
        <p:pic>
          <p:nvPicPr>
            <p:cNvPr id="17" name="Picture 1">
              <a:hlinkClick r:id="rId5"/>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421585" y="4204074"/>
              <a:ext cx="276264" cy="276264"/>
            </a:xfrm>
            <a:prstGeom prst="rect">
              <a:avLst/>
            </a:prstGeom>
          </p:spPr>
        </p:pic>
        <p:pic>
          <p:nvPicPr>
            <p:cNvPr id="9" name="Kuva 8">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069835" y="4204111"/>
              <a:ext cx="276190" cy="276190"/>
            </a:xfrm>
            <a:prstGeom prst="rect">
              <a:avLst/>
            </a:prstGeom>
          </p:spPr>
        </p:pic>
        <p:pic>
          <p:nvPicPr>
            <p:cNvPr id="18" name="Kuva 17">
              <a:hlinkClick r:id="rId9"/>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45710" y="4204074"/>
              <a:ext cx="276264" cy="276264"/>
            </a:xfrm>
            <a:prstGeom prst="rect">
              <a:avLst/>
            </a:prstGeom>
          </p:spPr>
        </p:pic>
        <p:pic>
          <p:nvPicPr>
            <p:cNvPr id="19" name="Kuva 18">
              <a:hlinkClick r:id="rId11"/>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717936" y="4204074"/>
              <a:ext cx="390580" cy="276264"/>
            </a:xfrm>
            <a:prstGeom prst="rect">
              <a:avLst/>
            </a:prstGeom>
          </p:spPr>
        </p:pic>
        <p:pic>
          <p:nvPicPr>
            <p:cNvPr id="20" name="Kuva 19">
              <a:hlinkClick r:id="rId13"/>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93886" y="4204111"/>
              <a:ext cx="276190" cy="276190"/>
            </a:xfrm>
            <a:prstGeom prst="rect">
              <a:avLst/>
            </a:prstGeom>
          </p:spPr>
        </p:pic>
      </p:grpSp>
    </p:spTree>
    <p:extLst>
      <p:ext uri="{BB962C8B-B14F-4D97-AF65-F5344CB8AC3E}">
        <p14:creationId xmlns:p14="http://schemas.microsoft.com/office/powerpoint/2010/main" val="941472837"/>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Vain otsikko">
    <p:spTree>
      <p:nvGrpSpPr>
        <p:cNvPr id="1" name=""/>
        <p:cNvGrpSpPr/>
        <p:nvPr/>
      </p:nvGrpSpPr>
      <p:grpSpPr>
        <a:xfrm>
          <a:off x="0" y="0"/>
          <a:ext cx="0" cy="0"/>
          <a:chOff x="0" y="0"/>
          <a:chExt cx="0" cy="0"/>
        </a:xfrm>
      </p:grpSpPr>
      <p:graphicFrame>
        <p:nvGraphicFramePr>
          <p:cNvPr id="4" name="Objekti 3" hidden="1"/>
          <p:cNvGraphicFramePr>
            <a:graphicFrameLocks noChangeAspect="1"/>
          </p:cNvGraphicFramePr>
          <p:nvPr userDrawn="1">
            <p:custDataLst>
              <p:tags r:id="rId2"/>
            </p:custDataLst>
            <p:extLst>
              <p:ext uri="{D42A27DB-BD31-4B8C-83A1-F6EECF244321}">
                <p14:modId xmlns:p14="http://schemas.microsoft.com/office/powerpoint/2010/main" val="30623965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77"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ext Placeholder 2"/>
          <p:cNvSpPr>
            <a:spLocks noGrp="1"/>
          </p:cNvSpPr>
          <p:nvPr>
            <p:ph type="body" sz="quarter" idx="13" hasCustomPrompt="1"/>
          </p:nvPr>
        </p:nvSpPr>
        <p:spPr>
          <a:xfrm>
            <a:off x="1641614" y="6692400"/>
            <a:ext cx="831959" cy="110800"/>
          </a:xfrm>
        </p:spPr>
        <p:txBody>
          <a:bodyPr wrap="none" lIns="0" tIns="0" rIns="0" bIns="0" anchor="ctr">
            <a:spAutoFit/>
          </a:bodyPr>
          <a:lstStyle>
            <a:lvl1pPr marL="0" indent="0">
              <a:buNone/>
              <a:defRPr sz="800" baseline="0"/>
            </a:lvl1pPr>
            <a:lvl2pPr marL="609427" indent="0">
              <a:buNone/>
              <a:defRPr sz="800"/>
            </a:lvl2pPr>
            <a:lvl3pPr marL="1218870" indent="0">
              <a:buNone/>
              <a:defRPr sz="800"/>
            </a:lvl3pPr>
            <a:lvl4pPr marL="1828301" indent="0">
              <a:buNone/>
              <a:defRPr sz="800"/>
            </a:lvl4pPr>
            <a:lvl5pPr marL="2437738" indent="0">
              <a:buNone/>
              <a:defRPr sz="800"/>
            </a:lvl5pPr>
          </a:lstStyle>
          <a:p>
            <a:pPr lvl="0"/>
            <a:r>
              <a:rPr lang="en-US" dirty="0" err="1"/>
              <a:t>Pvm</a:t>
            </a:r>
            <a:r>
              <a:rPr lang="en-US" dirty="0"/>
              <a:t> / </a:t>
            </a:r>
            <a:r>
              <a:rPr lang="en-US" dirty="0" err="1"/>
              <a:t>Nimikirjaimet</a:t>
            </a:r>
            <a:endParaRPr lang="en-US" dirty="0"/>
          </a:p>
        </p:txBody>
      </p:sp>
      <p:sp>
        <p:nvSpPr>
          <p:cNvPr id="9" name="Text Placeholder 2"/>
          <p:cNvSpPr>
            <a:spLocks noGrp="1"/>
          </p:cNvSpPr>
          <p:nvPr>
            <p:ph type="body" sz="quarter" idx="14" hasCustomPrompt="1"/>
          </p:nvPr>
        </p:nvSpPr>
        <p:spPr>
          <a:xfrm>
            <a:off x="11685601" y="6692400"/>
            <a:ext cx="253275" cy="110800"/>
          </a:xfrm>
        </p:spPr>
        <p:txBody>
          <a:bodyPr wrap="none" lIns="0" tIns="0" rIns="0" bIns="0" anchor="ctr">
            <a:spAutoFit/>
          </a:bodyPr>
          <a:lstStyle>
            <a:lvl1pPr marL="0" indent="0" algn="r">
              <a:buNone/>
              <a:defRPr sz="800" baseline="0"/>
            </a:lvl1pPr>
            <a:lvl2pPr marL="609427" indent="0">
              <a:buNone/>
              <a:defRPr sz="800"/>
            </a:lvl2pPr>
            <a:lvl3pPr marL="1218870" indent="0">
              <a:buNone/>
              <a:defRPr sz="800"/>
            </a:lvl3pPr>
            <a:lvl4pPr marL="1828301" indent="0">
              <a:buNone/>
              <a:defRPr sz="800"/>
            </a:lvl4pPr>
            <a:lvl5pPr marL="2437738" indent="0">
              <a:buNone/>
              <a:defRPr sz="800"/>
            </a:lvl5pPr>
          </a:lstStyle>
          <a:p>
            <a:pPr lvl="0"/>
            <a:r>
              <a:rPr lang="en-US" dirty="0" err="1"/>
              <a:t>Lähde</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5"/>
          </p:nvPr>
        </p:nvSpPr>
        <p:spPr>
          <a:xfrm>
            <a:off x="190743" y="6692400"/>
            <a:ext cx="121828" cy="111600"/>
          </a:xfrm>
        </p:spPr>
        <p:txBody>
          <a:bodyPr/>
          <a:lstStyle/>
          <a:p>
            <a:fld id="{4A151878-B377-E842-B30F-FFC887FB1E66}" type="slidenum">
              <a:rPr lang="fi-FI" smtClean="0">
                <a:solidFill>
                  <a:srgbClr val="FFFFFF"/>
                </a:solidFill>
              </a:rPr>
              <a:pPr/>
              <a:t>‹#›</a:t>
            </a:fld>
            <a:endParaRPr lang="fi-FI" dirty="0">
              <a:solidFill>
                <a:srgbClr val="FFFFFF"/>
              </a:solidFill>
            </a:endParaRPr>
          </a:p>
        </p:txBody>
      </p:sp>
    </p:spTree>
    <p:extLst>
      <p:ext uri="{BB962C8B-B14F-4D97-AF65-F5344CB8AC3E}">
        <p14:creationId xmlns:p14="http://schemas.microsoft.com/office/powerpoint/2010/main" val="3291975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Otsikko 10"/>
          <p:cNvSpPr>
            <a:spLocks noGrp="1"/>
          </p:cNvSpPr>
          <p:nvPr>
            <p:ph type="title"/>
          </p:nvPr>
        </p:nvSpPr>
        <p:spPr/>
        <p:txBody>
          <a:bodyPr/>
          <a:lstStyle>
            <a:lvl1pPr>
              <a:defRPr baseline="0"/>
            </a:lvl1pPr>
          </a:lstStyle>
          <a:p>
            <a:r>
              <a:rPr lang="fi-FI"/>
              <a:t>Muokkaa perustyyl. napsautt.</a:t>
            </a:r>
          </a:p>
        </p:txBody>
      </p:sp>
      <p:cxnSp>
        <p:nvCxnSpPr>
          <p:cNvPr id="16" name="Suora yhdysviiva 15"/>
          <p:cNvCxnSpPr/>
          <p:nvPr userDrawn="1"/>
        </p:nvCxnSpPr>
        <p:spPr>
          <a:xfrm>
            <a:off x="594919" y="618602"/>
            <a:ext cx="11009706" cy="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
        <p:nvSpPr>
          <p:cNvPr id="17" name="Päivämäärän paikkamerkki 16"/>
          <p:cNvSpPr>
            <a:spLocks noGrp="1"/>
          </p:cNvSpPr>
          <p:nvPr>
            <p:ph type="dt" sz="half" idx="10"/>
          </p:nvPr>
        </p:nvSpPr>
        <p:spPr/>
        <p:txBody>
          <a:bodyPr/>
          <a:lstStyle/>
          <a:p>
            <a:fld id="{784A212A-3416-4A34-A8EA-CB2F6E2CD713}" type="datetime1">
              <a:rPr lang="fi-FI" smtClean="0"/>
              <a:t>15.1.2018</a:t>
            </a:fld>
            <a:endParaRPr lang="fi-FI"/>
          </a:p>
        </p:txBody>
      </p:sp>
      <p:sp>
        <p:nvSpPr>
          <p:cNvPr id="18" name="Alatunnisteen paikkamerkki 17"/>
          <p:cNvSpPr>
            <a:spLocks noGrp="1"/>
          </p:cNvSpPr>
          <p:nvPr>
            <p:ph type="ftr" sz="quarter" idx="11"/>
          </p:nvPr>
        </p:nvSpPr>
        <p:spPr/>
        <p:txBody>
          <a:bodyPr/>
          <a:lstStyle/>
          <a:p>
            <a:pPr algn="r"/>
            <a:r>
              <a:rPr lang="fi-FI"/>
              <a:t>Header</a:t>
            </a:r>
            <a:endParaRPr lang="fi-FI" dirty="0"/>
          </a:p>
        </p:txBody>
      </p:sp>
      <p:sp>
        <p:nvSpPr>
          <p:cNvPr id="19" name="Dian numeron paikkamerkki 18"/>
          <p:cNvSpPr>
            <a:spLocks noGrp="1"/>
          </p:cNvSpPr>
          <p:nvPr>
            <p:ph type="sldNum" sz="quarter" idx="12"/>
          </p:nvPr>
        </p:nvSpPr>
        <p:spPr/>
        <p:txBody>
          <a:bodyPr/>
          <a:lstStyle/>
          <a:p>
            <a:fld id="{AE30CDAC-BC41-41A2-AD1D-3681F6861A31}" type="slidenum">
              <a:rPr lang="fi-FI" smtClean="0"/>
              <a:pPr/>
              <a:t>‹#›</a:t>
            </a:fld>
            <a:endParaRPr lang="fi-FI"/>
          </a:p>
        </p:txBody>
      </p:sp>
      <p:cxnSp>
        <p:nvCxnSpPr>
          <p:cNvPr id="8" name="Suora yhdysviiva 7"/>
          <p:cNvCxnSpPr/>
          <p:nvPr userDrawn="1"/>
        </p:nvCxnSpPr>
        <p:spPr>
          <a:xfrm>
            <a:off x="9551625" y="205844"/>
            <a:ext cx="0" cy="23760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62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nsi">
    <p:spTree>
      <p:nvGrpSpPr>
        <p:cNvPr id="1" name=""/>
        <p:cNvGrpSpPr/>
        <p:nvPr/>
      </p:nvGrpSpPr>
      <p:grpSpPr>
        <a:xfrm>
          <a:off x="0" y="0"/>
          <a:ext cx="0" cy="0"/>
          <a:chOff x="0" y="0"/>
          <a:chExt cx="0" cy="0"/>
        </a:xfrm>
      </p:grpSpPr>
      <p:sp>
        <p:nvSpPr>
          <p:cNvPr id="11" name="Kuvan paikkamerkki 2"/>
          <p:cNvSpPr>
            <a:spLocks noGrp="1"/>
          </p:cNvSpPr>
          <p:nvPr>
            <p:ph type="pic" idx="1"/>
          </p:nvPr>
        </p:nvSpPr>
        <p:spPr>
          <a:xfrm>
            <a:off x="1" y="0"/>
            <a:ext cx="12188473" cy="6858000"/>
          </a:xfrm>
          <a:prstGeom prst="rect">
            <a:avLst/>
          </a:prstGeom>
          <a:blipFill>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a:blipFill>
        </p:spPr>
        <p:txBody>
          <a:bodyPr>
            <a:normAutofit/>
          </a:bodyPr>
          <a:lstStyle>
            <a:lvl1pPr marL="0" indent="0">
              <a:buNone/>
              <a:defRPr sz="2133">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dirty="0"/>
          </a:p>
        </p:txBody>
      </p:sp>
      <p:sp>
        <p:nvSpPr>
          <p:cNvPr id="2" name="Otsikko 1"/>
          <p:cNvSpPr>
            <a:spLocks noGrp="1"/>
          </p:cNvSpPr>
          <p:nvPr>
            <p:ph type="title" hasCustomPrompt="1"/>
          </p:nvPr>
        </p:nvSpPr>
        <p:spPr>
          <a:xfrm>
            <a:off x="618377" y="3657368"/>
            <a:ext cx="10363200" cy="1362075"/>
          </a:xfrm>
        </p:spPr>
        <p:txBody>
          <a:bodyPr anchor="ctr" anchorCtr="0">
            <a:noAutofit/>
          </a:bodyPr>
          <a:lstStyle>
            <a:lvl1pPr algn="l">
              <a:defRPr sz="4800" b="1" cap="all" baseline="0">
                <a:solidFill>
                  <a:schemeClr val="bg1"/>
                </a:solidFill>
              </a:defRPr>
            </a:lvl1pPr>
          </a:lstStyle>
          <a:p>
            <a:r>
              <a:rPr lang="fi-FI" dirty="0"/>
              <a:t>Muokkaa </a:t>
            </a:r>
            <a:br>
              <a:rPr lang="fi-FI" dirty="0"/>
            </a:br>
            <a:r>
              <a:rPr lang="fi-FI" dirty="0"/>
              <a:t>perustyylejä naps.</a:t>
            </a:r>
          </a:p>
        </p:txBody>
      </p:sp>
      <p:sp>
        <p:nvSpPr>
          <p:cNvPr id="3" name="Päivämäärän paikkamerkki 2"/>
          <p:cNvSpPr>
            <a:spLocks noGrp="1"/>
          </p:cNvSpPr>
          <p:nvPr>
            <p:ph type="dt" sz="half" idx="10"/>
          </p:nvPr>
        </p:nvSpPr>
        <p:spPr>
          <a:xfrm>
            <a:off x="618377" y="5411031"/>
            <a:ext cx="3177915" cy="556899"/>
          </a:xfrm>
        </p:spPr>
        <p:txBody>
          <a:bodyPr anchor="t" anchorCtr="0"/>
          <a:lstStyle>
            <a:lvl1pPr algn="l">
              <a:defRPr sz="1600" cap="all" spc="133" baseline="0">
                <a:solidFill>
                  <a:schemeClr val="bg1"/>
                </a:solidFill>
              </a:defRPr>
            </a:lvl1pPr>
          </a:lstStyle>
          <a:p>
            <a:fld id="{2067E7B4-D4B0-9D47-87C9-FE6C379469CE}" type="datetime1">
              <a:rPr lang="fi-FI" smtClean="0">
                <a:solidFill>
                  <a:srgbClr val="FFFFFF"/>
                </a:solidFill>
              </a:rPr>
              <a:pPr/>
              <a:t>15.1.2018</a:t>
            </a:fld>
            <a:endParaRPr lang="fi-FI" dirty="0">
              <a:solidFill>
                <a:srgbClr val="FFFFFF"/>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pic>
        <p:nvPicPr>
          <p:cNvPr id="8" name="Kuva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18377" y="1386180"/>
            <a:ext cx="2675467" cy="1879600"/>
          </a:xfrm>
          <a:prstGeom prst="rect">
            <a:avLst/>
          </a:prstGeom>
        </p:spPr>
      </p:pic>
    </p:spTree>
    <p:extLst>
      <p:ext uri="{BB962C8B-B14F-4D97-AF65-F5344CB8AC3E}">
        <p14:creationId xmlns:p14="http://schemas.microsoft.com/office/powerpoint/2010/main" val="2413740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isivu">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p:txBody>
          <a:bodyPr/>
          <a:lstStyle/>
          <a:p>
            <a:fld id="{4A151878-B377-E842-B30F-FFC887FB1E66}" type="slidenum">
              <a:rPr lang="fi-FI" smtClean="0">
                <a:solidFill>
                  <a:srgbClr val="003479"/>
                </a:solidFill>
              </a:rPr>
              <a:pPr/>
              <a:t>‹#›</a:t>
            </a:fld>
            <a:endParaRPr lang="fi-FI">
              <a:solidFill>
                <a:srgbClr val="003479"/>
              </a:solidFill>
            </a:endParaRPr>
          </a:p>
        </p:txBody>
      </p:sp>
      <p:sp>
        <p:nvSpPr>
          <p:cNvPr id="12" name="Tekstin paikkamerkki 2"/>
          <p:cNvSpPr>
            <a:spLocks noGrp="1"/>
          </p:cNvSpPr>
          <p:nvPr>
            <p:ph idx="1"/>
          </p:nvPr>
        </p:nvSpPr>
        <p:spPr>
          <a:xfrm>
            <a:off x="609600" y="1891245"/>
            <a:ext cx="10972800" cy="4525963"/>
          </a:xfrm>
          <a:prstGeom prst="rect">
            <a:avLst/>
          </a:prstGeom>
        </p:spPr>
        <p:txBody>
          <a:bodyPr vert="horz" lIns="91440" tIns="45720" rIns="91440" bIns="45720" rtlCol="0">
            <a:normAutofit/>
          </a:bodyPr>
          <a:lstStyle>
            <a:lvl1pPr marL="0" indent="0">
              <a:buNone/>
              <a:defRPr sz="2000"/>
            </a:lvl1pPr>
            <a:lvl2pPr marL="838179" indent="-228594">
              <a:buFont typeface="Arial" charset="0"/>
              <a:buChar char="•"/>
              <a:defRPr sz="1600"/>
            </a:lvl2pPr>
            <a:lvl3pPr marL="1447764" indent="-228594">
              <a:buFont typeface="Arial" charset="0"/>
              <a:buChar char="•"/>
              <a:defRPr sz="1600"/>
            </a:lvl3pPr>
            <a:lvl4pPr marL="2057349" indent="-228594">
              <a:buFont typeface="Arial" charset="0"/>
              <a:buChar char="•"/>
              <a:defRPr sz="1600"/>
            </a:lvl4pPr>
            <a:lvl5pPr marL="2666933" indent="-228594">
              <a:buFont typeface="Arial" charset="0"/>
              <a:buChar char="•"/>
              <a:defRPr sz="16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äivämäärän paikkamerkki 1"/>
          <p:cNvSpPr>
            <a:spLocks noGrp="1"/>
          </p:cNvSpPr>
          <p:nvPr>
            <p:ph type="dt" sz="half" idx="13"/>
          </p:nvPr>
        </p:nvSpPr>
        <p:spPr/>
        <p:txBody>
          <a:bodyPr/>
          <a:lstStyle/>
          <a:p>
            <a:fld id="{83529CF8-DB00-0C4B-BF0A-4E655BE0CEA7}" type="datetime1">
              <a:rPr lang="fi-FI" smtClean="0"/>
              <a:pPr/>
              <a:t>15.1.2018</a:t>
            </a:fld>
            <a:endParaRPr lang="fi-FI" dirty="0"/>
          </a:p>
        </p:txBody>
      </p:sp>
      <p:sp>
        <p:nvSpPr>
          <p:cNvPr id="3" name="Alatunnisteen paikkamerkki 2"/>
          <p:cNvSpPr>
            <a:spLocks noGrp="1"/>
          </p:cNvSpPr>
          <p:nvPr>
            <p:ph type="ftr" sz="quarter" idx="14"/>
          </p:nvPr>
        </p:nvSpPr>
        <p:spPr/>
        <p:txBody>
          <a:bodyPr/>
          <a:lstStyle/>
          <a:p>
            <a:r>
              <a:rPr lang="fi-FI">
                <a:solidFill>
                  <a:srgbClr val="003479"/>
                </a:solidFill>
              </a:rPr>
              <a:t>Valion uudet PPT-masterit</a:t>
            </a:r>
            <a:endParaRPr lang="fi-FI" dirty="0">
              <a:solidFill>
                <a:srgbClr val="003479"/>
              </a:solidFill>
            </a:endParaRPr>
          </a:p>
        </p:txBody>
      </p:sp>
      <p:sp>
        <p:nvSpPr>
          <p:cNvPr id="13" name="Otsikko 20"/>
          <p:cNvSpPr>
            <a:spLocks noGrp="1"/>
          </p:cNvSpPr>
          <p:nvPr>
            <p:ph type="title"/>
          </p:nvPr>
        </p:nvSpPr>
        <p:spPr>
          <a:xfrm>
            <a:off x="609600" y="659568"/>
            <a:ext cx="10972800" cy="1143000"/>
          </a:xfrm>
        </p:spPr>
        <p:txBody>
          <a:bodyPr/>
          <a:lstStyle>
            <a:lvl1pPr>
              <a:defRPr sz="3600" baseline="0">
                <a:solidFill>
                  <a:schemeClr val="tx2"/>
                </a:solidFill>
              </a:defRPr>
            </a:lvl1pPr>
          </a:lstStyle>
          <a:p>
            <a:r>
              <a:rPr lang="fi-FI" dirty="0"/>
              <a:t>Muokkaa perustyylejä naps.</a:t>
            </a:r>
          </a:p>
        </p:txBody>
      </p:sp>
      <p:cxnSp>
        <p:nvCxnSpPr>
          <p:cNvPr id="15" name="Suora yhdysviiva 14"/>
          <p:cNvCxnSpPr/>
          <p:nvPr userDrawn="1"/>
        </p:nvCxnSpPr>
        <p:spPr>
          <a:xfrm>
            <a:off x="609600" y="649575"/>
            <a:ext cx="10972800"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536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yhjä sivu">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p:txBody>
          <a:bodyPr/>
          <a:lstStyle/>
          <a:p>
            <a:fld id="{4A151878-B377-E842-B30F-FFC887FB1E66}" type="slidenum">
              <a:rPr lang="fi-FI" smtClean="0">
                <a:solidFill>
                  <a:srgbClr val="003479"/>
                </a:solidFill>
              </a:rPr>
              <a:pPr/>
              <a:t>‹#›</a:t>
            </a:fld>
            <a:endParaRPr lang="fi-FI">
              <a:solidFill>
                <a:srgbClr val="003479"/>
              </a:solidFill>
            </a:endParaRPr>
          </a:p>
        </p:txBody>
      </p:sp>
      <p:sp>
        <p:nvSpPr>
          <p:cNvPr id="2" name="Päivämäärän paikkamerkki 1"/>
          <p:cNvSpPr>
            <a:spLocks noGrp="1"/>
          </p:cNvSpPr>
          <p:nvPr>
            <p:ph type="dt" sz="half" idx="13"/>
          </p:nvPr>
        </p:nvSpPr>
        <p:spPr/>
        <p:txBody>
          <a:bodyPr/>
          <a:lstStyle/>
          <a:p>
            <a:fld id="{6F405C42-1B8C-D24C-A0FB-D4569DF7B2A0}" type="datetime1">
              <a:rPr lang="fi-FI" smtClean="0"/>
              <a:pPr/>
              <a:t>15.1.2018</a:t>
            </a:fld>
            <a:endParaRPr lang="fi-FI" dirty="0"/>
          </a:p>
        </p:txBody>
      </p:sp>
      <p:sp>
        <p:nvSpPr>
          <p:cNvPr id="3" name="Alatunnisteen paikkamerkki 2"/>
          <p:cNvSpPr>
            <a:spLocks noGrp="1"/>
          </p:cNvSpPr>
          <p:nvPr>
            <p:ph type="ftr" sz="quarter" idx="14"/>
          </p:nvPr>
        </p:nvSpPr>
        <p:spPr/>
        <p:txBody>
          <a:bodyPr/>
          <a:lstStyle/>
          <a:p>
            <a:r>
              <a:rPr lang="fi-FI">
                <a:solidFill>
                  <a:srgbClr val="003479"/>
                </a:solidFill>
              </a:rPr>
              <a:t>Valion uudet PPT-masterit</a:t>
            </a:r>
            <a:endParaRPr lang="fi-FI" dirty="0">
              <a:solidFill>
                <a:srgbClr val="003479"/>
              </a:solidFill>
            </a:endParaRPr>
          </a:p>
        </p:txBody>
      </p:sp>
      <p:cxnSp>
        <p:nvCxnSpPr>
          <p:cNvPr id="9" name="Suora yhdysviiva 8"/>
          <p:cNvCxnSpPr/>
          <p:nvPr userDrawn="1"/>
        </p:nvCxnSpPr>
        <p:spPr>
          <a:xfrm>
            <a:off x="609600" y="649575"/>
            <a:ext cx="10972800"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6692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ääteema 1">
    <p:bg>
      <p:bgPr>
        <a:solidFill>
          <a:schemeClr val="bg1"/>
        </a:solidFill>
        <a:effectLst/>
      </p:bgPr>
    </p:bg>
    <p:spTree>
      <p:nvGrpSpPr>
        <p:cNvPr id="1" name=""/>
        <p:cNvGrpSpPr/>
        <p:nvPr/>
      </p:nvGrpSpPr>
      <p:grpSpPr>
        <a:xfrm>
          <a:off x="0" y="0"/>
          <a:ext cx="0" cy="0"/>
          <a:chOff x="0" y="0"/>
          <a:chExt cx="0" cy="0"/>
        </a:xfrm>
      </p:grpSpPr>
      <p:sp>
        <p:nvSpPr>
          <p:cNvPr id="6" name="Kuvan paikkamerkki 5"/>
          <p:cNvSpPr>
            <a:spLocks noGrp="1"/>
          </p:cNvSpPr>
          <p:nvPr>
            <p:ph type="pic" sz="quarter" idx="13"/>
          </p:nvPr>
        </p:nvSpPr>
        <p:spPr>
          <a:xfrm>
            <a:off x="0" y="649406"/>
            <a:ext cx="12192000" cy="6208594"/>
          </a:xfrm>
          <a:solidFill>
            <a:schemeClr val="bg1">
              <a:lumMod val="85000"/>
            </a:schemeClr>
          </a:solidFill>
        </p:spPr>
        <p:txBody>
          <a:bodyPr/>
          <a:lstStyle/>
          <a:p>
            <a:endParaRPr lang="fi-FI"/>
          </a:p>
        </p:txBody>
      </p:sp>
      <p:sp>
        <p:nvSpPr>
          <p:cNvPr id="3" name="Päivämäärän paikkamerkki 2"/>
          <p:cNvSpPr>
            <a:spLocks noGrp="1"/>
          </p:cNvSpPr>
          <p:nvPr>
            <p:ph type="dt" sz="half" idx="10"/>
          </p:nvPr>
        </p:nvSpPr>
        <p:spPr/>
        <p:txBody>
          <a:bodyPr/>
          <a:lstStyle>
            <a:lvl1pPr>
              <a:defRPr>
                <a:solidFill>
                  <a:schemeClr val="tx2"/>
                </a:solidFill>
              </a:defRPr>
            </a:lvl1pPr>
          </a:lstStyle>
          <a:p>
            <a:fld id="{451B25E1-853C-D544-8AE4-797E61080F5A}" type="datetime1">
              <a:rPr lang="fi-FI" smtClean="0">
                <a:solidFill>
                  <a:srgbClr val="003479"/>
                </a:solidFill>
              </a:rPr>
              <a:pPr/>
              <a:t>15.1.2018</a:t>
            </a:fld>
            <a:endParaRPr lang="fi-FI" dirty="0">
              <a:solidFill>
                <a:srgbClr val="003479"/>
              </a:solidFill>
            </a:endParaRPr>
          </a:p>
        </p:txBody>
      </p:sp>
      <p:sp>
        <p:nvSpPr>
          <p:cNvPr id="4" name="Alatunnisteen paikkamerkki 3"/>
          <p:cNvSpPr>
            <a:spLocks noGrp="1"/>
          </p:cNvSpPr>
          <p:nvPr>
            <p:ph type="ftr" sz="quarter" idx="11"/>
          </p:nvPr>
        </p:nvSpPr>
        <p:spPr/>
        <p:txBody>
          <a:bodyPr/>
          <a:lstStyle>
            <a:lvl1pPr>
              <a:defRPr>
                <a:solidFill>
                  <a:schemeClr val="tx2"/>
                </a:solidFill>
              </a:defRPr>
            </a:lvl1pPr>
          </a:lstStyle>
          <a:p>
            <a:r>
              <a:rPr lang="fi-FI">
                <a:solidFill>
                  <a:srgbClr val="003479"/>
                </a:solidFill>
              </a:rPr>
              <a:t>Valion uudet PPT-masterit</a:t>
            </a:r>
            <a:endParaRPr lang="fi-FI" dirty="0">
              <a:solidFill>
                <a:srgbClr val="003479"/>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sp>
        <p:nvSpPr>
          <p:cNvPr id="15" name="Tekstin paikkamerkki 3"/>
          <p:cNvSpPr>
            <a:spLocks noGrp="1"/>
          </p:cNvSpPr>
          <p:nvPr>
            <p:ph type="body" sz="half" idx="2"/>
          </p:nvPr>
        </p:nvSpPr>
        <p:spPr>
          <a:xfrm>
            <a:off x="609604" y="4370275"/>
            <a:ext cx="3927419" cy="1435916"/>
          </a:xfrm>
          <a:prstGeom prst="rect">
            <a:avLst/>
          </a:prstGeom>
        </p:spPr>
        <p:txBody>
          <a:bodyPr>
            <a:normAutofit/>
          </a:bodyPr>
          <a:lstStyle>
            <a:lvl1pPr marL="0" indent="0">
              <a:buNone/>
              <a:defRPr sz="2000" b="1" cap="all" spc="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cxnSp>
        <p:nvCxnSpPr>
          <p:cNvPr id="8" name="Suora yhdysviiva 7"/>
          <p:cNvCxnSpPr/>
          <p:nvPr userDrawn="1"/>
        </p:nvCxnSpPr>
        <p:spPr>
          <a:xfrm rot="5400000">
            <a:off x="9439689" y="343145"/>
            <a:ext cx="237979"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787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ääteema 1 tyhjä">
    <p:bg>
      <p:bgPr>
        <a:solidFill>
          <a:schemeClr val="bg1"/>
        </a:solidFill>
        <a:effectLst/>
      </p:bgPr>
    </p:bg>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lvl1pPr>
              <a:defRPr>
                <a:solidFill>
                  <a:schemeClr val="tx2"/>
                </a:solidFill>
              </a:defRPr>
            </a:lvl1pPr>
          </a:lstStyle>
          <a:p>
            <a:fld id="{01EA29F6-79C0-4E4E-AE61-68468768BD7E}" type="datetime1">
              <a:rPr lang="fi-FI" smtClean="0">
                <a:solidFill>
                  <a:srgbClr val="003479"/>
                </a:solidFill>
              </a:rPr>
              <a:pPr/>
              <a:t>15.1.2018</a:t>
            </a:fld>
            <a:endParaRPr lang="fi-FI" dirty="0">
              <a:solidFill>
                <a:srgbClr val="003479"/>
              </a:solidFill>
            </a:endParaRPr>
          </a:p>
        </p:txBody>
      </p:sp>
      <p:sp>
        <p:nvSpPr>
          <p:cNvPr id="4" name="Alatunnisteen paikkamerkki 3"/>
          <p:cNvSpPr>
            <a:spLocks noGrp="1"/>
          </p:cNvSpPr>
          <p:nvPr>
            <p:ph type="ftr" sz="quarter" idx="11"/>
          </p:nvPr>
        </p:nvSpPr>
        <p:spPr/>
        <p:txBody>
          <a:bodyPr/>
          <a:lstStyle>
            <a:lvl1pPr>
              <a:defRPr>
                <a:solidFill>
                  <a:schemeClr val="tx2"/>
                </a:solidFill>
              </a:defRPr>
            </a:lvl1pPr>
          </a:lstStyle>
          <a:p>
            <a:r>
              <a:rPr lang="fi-FI">
                <a:solidFill>
                  <a:srgbClr val="003479"/>
                </a:solidFill>
              </a:rPr>
              <a:t>Valion uudet PPT-masterit</a:t>
            </a:r>
            <a:endParaRPr lang="fi-FI" dirty="0">
              <a:solidFill>
                <a:srgbClr val="003479"/>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sp>
        <p:nvSpPr>
          <p:cNvPr id="15" name="Tekstin paikkamerkki 3"/>
          <p:cNvSpPr>
            <a:spLocks noGrp="1"/>
          </p:cNvSpPr>
          <p:nvPr>
            <p:ph type="body" sz="half" idx="2"/>
          </p:nvPr>
        </p:nvSpPr>
        <p:spPr>
          <a:xfrm>
            <a:off x="609604" y="4370275"/>
            <a:ext cx="3927419" cy="1435916"/>
          </a:xfrm>
          <a:prstGeom prst="rect">
            <a:avLst/>
          </a:prstGeom>
        </p:spPr>
        <p:txBody>
          <a:bodyPr>
            <a:normAutofit/>
          </a:bodyPr>
          <a:lstStyle>
            <a:lvl1pPr marL="0" indent="0" algn="l">
              <a:buNone/>
              <a:defRPr sz="2000" b="1" cap="all" spc="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sp>
        <p:nvSpPr>
          <p:cNvPr id="14" name="Tekstin paikkamerkki 2"/>
          <p:cNvSpPr>
            <a:spLocks noGrp="1"/>
          </p:cNvSpPr>
          <p:nvPr>
            <p:ph idx="15"/>
          </p:nvPr>
        </p:nvSpPr>
        <p:spPr>
          <a:xfrm>
            <a:off x="6302400" y="1280228"/>
            <a:ext cx="5280000" cy="4525963"/>
          </a:xfrm>
          <a:prstGeom prst="rect">
            <a:avLst/>
          </a:prstGeom>
        </p:spPr>
        <p:txBody>
          <a:bodyPr vert="horz" lIns="91440" tIns="45720" rIns="91440" bIns="45720" rtlCol="0" anchor="ctr" anchorCtr="0">
            <a:normAutofit/>
          </a:bodyPr>
          <a:lstStyle>
            <a:lvl1pPr marL="0" indent="0">
              <a:buNone/>
              <a:defRPr>
                <a:solidFill>
                  <a:schemeClr val="bg1"/>
                </a:solidFill>
              </a:defRPr>
            </a:lvl1pPr>
            <a:lvl2pPr marL="838179" indent="-228594">
              <a:buFont typeface="Arial" charset="0"/>
              <a:buChar char="•"/>
              <a:defRPr sz="1600">
                <a:solidFill>
                  <a:schemeClr val="bg1"/>
                </a:solidFill>
              </a:defRPr>
            </a:lvl2pPr>
            <a:lvl3pPr marL="1447764" indent="-228594">
              <a:buFont typeface="Arial" charset="0"/>
              <a:buChar char="•"/>
              <a:defRPr sz="1600">
                <a:solidFill>
                  <a:schemeClr val="bg1"/>
                </a:solidFill>
              </a:defRPr>
            </a:lvl3pPr>
            <a:lvl4pPr marL="2057349" indent="-228594">
              <a:buFont typeface="Arial" charset="0"/>
              <a:buChar char="•"/>
              <a:defRPr sz="1600">
                <a:solidFill>
                  <a:schemeClr val="bg1"/>
                </a:solidFill>
              </a:defRPr>
            </a:lvl4pPr>
            <a:lvl5pPr marL="2666933" indent="-228594">
              <a:buFont typeface="Arial" charset="0"/>
              <a:buChar char="•"/>
              <a:defRPr sz="1600">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7" name="Suora yhdysviiva 16"/>
          <p:cNvCxnSpPr/>
          <p:nvPr userDrawn="1"/>
        </p:nvCxnSpPr>
        <p:spPr>
          <a:xfrm>
            <a:off x="5414513" y="1280231"/>
            <a:ext cx="4" cy="452596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uora yhdysviiva 10"/>
          <p:cNvCxnSpPr/>
          <p:nvPr userDrawn="1"/>
        </p:nvCxnSpPr>
        <p:spPr>
          <a:xfrm rot="5400000">
            <a:off x="9439689" y="343145"/>
            <a:ext cx="237979" cy="0"/>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1944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ääteema 2 tyhjä">
    <p:bg>
      <p:bgPr>
        <a:solidFill>
          <a:schemeClr val="tx2"/>
        </a:solidFill>
        <a:effectLst/>
      </p:bgPr>
    </p:bg>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lvl1pPr>
              <a:defRPr>
                <a:solidFill>
                  <a:schemeClr val="tx2"/>
                </a:solidFill>
              </a:defRPr>
            </a:lvl1pPr>
          </a:lstStyle>
          <a:p>
            <a:fld id="{F14F5225-8AD4-8646-A421-0BBA8AA8F302}" type="datetime1">
              <a:rPr lang="fi-FI" smtClean="0">
                <a:solidFill>
                  <a:srgbClr val="003479"/>
                </a:solidFill>
              </a:rPr>
              <a:pPr/>
              <a:t>15.1.2018</a:t>
            </a:fld>
            <a:endParaRPr lang="fi-FI" dirty="0">
              <a:solidFill>
                <a:srgbClr val="003479"/>
              </a:solidFill>
            </a:endParaRPr>
          </a:p>
        </p:txBody>
      </p:sp>
      <p:sp>
        <p:nvSpPr>
          <p:cNvPr id="4" name="Alatunnisteen paikkamerkki 3"/>
          <p:cNvSpPr>
            <a:spLocks noGrp="1"/>
          </p:cNvSpPr>
          <p:nvPr>
            <p:ph type="ftr" sz="quarter" idx="11"/>
          </p:nvPr>
        </p:nvSpPr>
        <p:spPr/>
        <p:txBody>
          <a:bodyPr/>
          <a:lstStyle>
            <a:lvl1pPr>
              <a:defRPr>
                <a:solidFill>
                  <a:schemeClr val="tx2"/>
                </a:solidFill>
              </a:defRPr>
            </a:lvl1pPr>
          </a:lstStyle>
          <a:p>
            <a:r>
              <a:rPr lang="fi-FI">
                <a:solidFill>
                  <a:srgbClr val="003479"/>
                </a:solidFill>
              </a:rPr>
              <a:t>Valion uudet PPT-masterit</a:t>
            </a:r>
            <a:endParaRPr lang="fi-FI" dirty="0">
              <a:solidFill>
                <a:srgbClr val="003479"/>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sp>
        <p:nvSpPr>
          <p:cNvPr id="10" name="Tekstin paikkamerkki 3"/>
          <p:cNvSpPr>
            <a:spLocks noGrp="1"/>
          </p:cNvSpPr>
          <p:nvPr>
            <p:ph type="body" sz="half" idx="2"/>
          </p:nvPr>
        </p:nvSpPr>
        <p:spPr>
          <a:xfrm>
            <a:off x="609604" y="4370275"/>
            <a:ext cx="3927419" cy="1435916"/>
          </a:xfrm>
          <a:prstGeom prst="rect">
            <a:avLst/>
          </a:prstGeom>
        </p:spPr>
        <p:txBody>
          <a:bodyPr>
            <a:normAutofit/>
          </a:bodyPr>
          <a:lstStyle>
            <a:lvl1pPr marL="0" indent="0">
              <a:buNone/>
              <a:defRPr sz="2000" b="1" cap="all" spc="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sp>
        <p:nvSpPr>
          <p:cNvPr id="15" name="Tekstin paikkamerkki 2"/>
          <p:cNvSpPr>
            <a:spLocks noGrp="1"/>
          </p:cNvSpPr>
          <p:nvPr>
            <p:ph idx="15"/>
          </p:nvPr>
        </p:nvSpPr>
        <p:spPr>
          <a:xfrm>
            <a:off x="6302400" y="1280228"/>
            <a:ext cx="5280000" cy="4525963"/>
          </a:xfrm>
          <a:prstGeom prst="rect">
            <a:avLst/>
          </a:prstGeom>
        </p:spPr>
        <p:txBody>
          <a:bodyPr vert="horz" lIns="91440" tIns="45720" rIns="91440" bIns="45720" rtlCol="0" anchor="ctr" anchorCtr="0">
            <a:normAutofit/>
          </a:bodyPr>
          <a:lstStyle>
            <a:lvl1pPr marL="0" indent="0">
              <a:buNone/>
              <a:defRPr>
                <a:solidFill>
                  <a:schemeClr val="bg1"/>
                </a:solidFill>
              </a:defRPr>
            </a:lvl1pPr>
            <a:lvl2pPr marL="838179" indent="-228594">
              <a:buFont typeface="Arial" charset="0"/>
              <a:buChar char="•"/>
              <a:defRPr sz="1600">
                <a:solidFill>
                  <a:schemeClr val="bg1"/>
                </a:solidFill>
              </a:defRPr>
            </a:lvl2pPr>
            <a:lvl3pPr marL="1447764" indent="-228594">
              <a:buFont typeface="Arial" charset="0"/>
              <a:buChar char="•"/>
              <a:defRPr sz="1600">
                <a:solidFill>
                  <a:schemeClr val="bg1"/>
                </a:solidFill>
              </a:defRPr>
            </a:lvl3pPr>
            <a:lvl4pPr marL="2057349" indent="-228594">
              <a:buFont typeface="Arial" charset="0"/>
              <a:buChar char="•"/>
              <a:defRPr sz="1600">
                <a:solidFill>
                  <a:schemeClr val="bg1"/>
                </a:solidFill>
              </a:defRPr>
            </a:lvl4pPr>
            <a:lvl5pPr marL="2666933" indent="-228594">
              <a:buFont typeface="Arial" charset="0"/>
              <a:buChar char="•"/>
              <a:defRPr sz="1600">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6" name="Suora yhdysviiva 15"/>
          <p:cNvCxnSpPr/>
          <p:nvPr userDrawn="1"/>
        </p:nvCxnSpPr>
        <p:spPr>
          <a:xfrm>
            <a:off x="5414513" y="1280231"/>
            <a:ext cx="4" cy="452596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uora yhdysviiva 16"/>
          <p:cNvCxnSpPr/>
          <p:nvPr userDrawn="1"/>
        </p:nvCxnSpPr>
        <p:spPr>
          <a:xfrm rot="5400000">
            <a:off x="9439689" y="343145"/>
            <a:ext cx="237979" cy="0"/>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802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ääteema 3 tyhjä">
    <p:bg>
      <p:bgPr>
        <a:solidFill>
          <a:schemeClr val="accent6"/>
        </a:solidFill>
        <a:effectLst/>
      </p:bgPr>
    </p:bg>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lvl1pPr>
              <a:defRPr>
                <a:solidFill>
                  <a:schemeClr val="tx2"/>
                </a:solidFill>
              </a:defRPr>
            </a:lvl1pPr>
          </a:lstStyle>
          <a:p>
            <a:fld id="{E986810C-5A09-A444-AAB3-CC2EECE2BCB3}" type="datetime1">
              <a:rPr lang="fi-FI" smtClean="0">
                <a:solidFill>
                  <a:srgbClr val="003479"/>
                </a:solidFill>
              </a:rPr>
              <a:pPr/>
              <a:t>15.1.2018</a:t>
            </a:fld>
            <a:endParaRPr lang="fi-FI" dirty="0">
              <a:solidFill>
                <a:srgbClr val="003479"/>
              </a:solidFill>
            </a:endParaRPr>
          </a:p>
        </p:txBody>
      </p:sp>
      <p:sp>
        <p:nvSpPr>
          <p:cNvPr id="4" name="Alatunnisteen paikkamerkki 3"/>
          <p:cNvSpPr>
            <a:spLocks noGrp="1"/>
          </p:cNvSpPr>
          <p:nvPr>
            <p:ph type="ftr" sz="quarter" idx="11"/>
          </p:nvPr>
        </p:nvSpPr>
        <p:spPr/>
        <p:txBody>
          <a:bodyPr/>
          <a:lstStyle>
            <a:lvl1pPr>
              <a:defRPr>
                <a:solidFill>
                  <a:schemeClr val="tx2"/>
                </a:solidFill>
              </a:defRPr>
            </a:lvl1pPr>
          </a:lstStyle>
          <a:p>
            <a:r>
              <a:rPr lang="fi-FI">
                <a:solidFill>
                  <a:srgbClr val="003479"/>
                </a:solidFill>
              </a:rPr>
              <a:t>Valion uudet PPT-masterit</a:t>
            </a:r>
            <a:endParaRPr lang="fi-FI" dirty="0">
              <a:solidFill>
                <a:srgbClr val="003479"/>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sp>
        <p:nvSpPr>
          <p:cNvPr id="14" name="Tekstin paikkamerkki 3"/>
          <p:cNvSpPr>
            <a:spLocks noGrp="1"/>
          </p:cNvSpPr>
          <p:nvPr>
            <p:ph type="body" sz="half" idx="2"/>
          </p:nvPr>
        </p:nvSpPr>
        <p:spPr>
          <a:xfrm>
            <a:off x="609604" y="4370275"/>
            <a:ext cx="3927419" cy="1435916"/>
          </a:xfrm>
          <a:prstGeom prst="rect">
            <a:avLst/>
          </a:prstGeom>
        </p:spPr>
        <p:txBody>
          <a:bodyPr>
            <a:normAutofit/>
          </a:bodyPr>
          <a:lstStyle>
            <a:lvl1pPr marL="0" indent="0">
              <a:buNone/>
              <a:defRPr sz="2000" b="1" cap="all" spc="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sp>
        <p:nvSpPr>
          <p:cNvPr id="16" name="Tekstin paikkamerkki 2"/>
          <p:cNvSpPr>
            <a:spLocks noGrp="1"/>
          </p:cNvSpPr>
          <p:nvPr>
            <p:ph idx="15"/>
          </p:nvPr>
        </p:nvSpPr>
        <p:spPr>
          <a:xfrm>
            <a:off x="6302400" y="1280228"/>
            <a:ext cx="5280000" cy="4525963"/>
          </a:xfrm>
          <a:prstGeom prst="rect">
            <a:avLst/>
          </a:prstGeom>
        </p:spPr>
        <p:txBody>
          <a:bodyPr vert="horz" lIns="91440" tIns="45720" rIns="91440" bIns="45720" rtlCol="0" anchor="ctr" anchorCtr="0">
            <a:normAutofit/>
          </a:bodyPr>
          <a:lstStyle>
            <a:lvl1pPr marL="0" indent="0">
              <a:buNone/>
              <a:defRPr>
                <a:solidFill>
                  <a:schemeClr val="bg1"/>
                </a:solidFill>
              </a:defRPr>
            </a:lvl1pPr>
            <a:lvl2pPr marL="838179" indent="-228594">
              <a:buFont typeface="Arial" charset="0"/>
              <a:buChar char="•"/>
              <a:defRPr sz="1600">
                <a:solidFill>
                  <a:schemeClr val="bg1"/>
                </a:solidFill>
              </a:defRPr>
            </a:lvl2pPr>
            <a:lvl3pPr marL="1447764" indent="-228594">
              <a:buFont typeface="Arial" charset="0"/>
              <a:buChar char="•"/>
              <a:defRPr sz="1600">
                <a:solidFill>
                  <a:schemeClr val="bg1"/>
                </a:solidFill>
              </a:defRPr>
            </a:lvl3pPr>
            <a:lvl4pPr marL="2057349" indent="-228594">
              <a:buFont typeface="Arial" charset="0"/>
              <a:buChar char="•"/>
              <a:defRPr sz="1600">
                <a:solidFill>
                  <a:schemeClr val="bg1"/>
                </a:solidFill>
              </a:defRPr>
            </a:lvl4pPr>
            <a:lvl5pPr marL="2666933" indent="-228594">
              <a:buFont typeface="Arial" charset="0"/>
              <a:buChar char="•"/>
              <a:defRPr sz="1600">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7" name="Suora yhdysviiva 16"/>
          <p:cNvCxnSpPr/>
          <p:nvPr userDrawn="1"/>
        </p:nvCxnSpPr>
        <p:spPr>
          <a:xfrm>
            <a:off x="5414513" y="1280231"/>
            <a:ext cx="4" cy="452596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uora yhdysviiva 11"/>
          <p:cNvCxnSpPr/>
          <p:nvPr userDrawn="1"/>
        </p:nvCxnSpPr>
        <p:spPr>
          <a:xfrm rot="5400000">
            <a:off x="9439689" y="343145"/>
            <a:ext cx="237979" cy="0"/>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9164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ääteema 4 tyhjä">
    <p:bg>
      <p:bgPr>
        <a:solidFill>
          <a:schemeClr val="tx2"/>
        </a:solidFill>
        <a:effectLst/>
      </p:bgPr>
    </p:bg>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lvl1pPr>
              <a:defRPr>
                <a:solidFill>
                  <a:schemeClr val="tx2"/>
                </a:solidFill>
              </a:defRPr>
            </a:lvl1pPr>
          </a:lstStyle>
          <a:p>
            <a:fld id="{AD657418-25E2-CE4E-8E32-666062D5901B}" type="datetime1">
              <a:rPr lang="fi-FI" smtClean="0">
                <a:solidFill>
                  <a:srgbClr val="003479"/>
                </a:solidFill>
              </a:rPr>
              <a:pPr/>
              <a:t>15.1.2018</a:t>
            </a:fld>
            <a:endParaRPr lang="fi-FI" dirty="0">
              <a:solidFill>
                <a:srgbClr val="003479"/>
              </a:solidFill>
            </a:endParaRPr>
          </a:p>
        </p:txBody>
      </p:sp>
      <p:sp>
        <p:nvSpPr>
          <p:cNvPr id="4" name="Alatunnisteen paikkamerkki 3"/>
          <p:cNvSpPr>
            <a:spLocks noGrp="1"/>
          </p:cNvSpPr>
          <p:nvPr>
            <p:ph type="ftr" sz="quarter" idx="11"/>
          </p:nvPr>
        </p:nvSpPr>
        <p:spPr/>
        <p:txBody>
          <a:bodyPr/>
          <a:lstStyle>
            <a:lvl1pPr>
              <a:defRPr>
                <a:solidFill>
                  <a:schemeClr val="tx2"/>
                </a:solidFill>
              </a:defRPr>
            </a:lvl1pPr>
          </a:lstStyle>
          <a:p>
            <a:r>
              <a:rPr lang="fi-FI">
                <a:solidFill>
                  <a:srgbClr val="003479"/>
                </a:solidFill>
              </a:rPr>
              <a:t>Valion uudet PPT-masterit</a:t>
            </a:r>
            <a:endParaRPr lang="fi-FI" dirty="0">
              <a:solidFill>
                <a:srgbClr val="003479"/>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sp>
        <p:nvSpPr>
          <p:cNvPr id="15" name="Tekstin paikkamerkki 3"/>
          <p:cNvSpPr>
            <a:spLocks noGrp="1"/>
          </p:cNvSpPr>
          <p:nvPr>
            <p:ph type="body" sz="half" idx="2"/>
          </p:nvPr>
        </p:nvSpPr>
        <p:spPr>
          <a:xfrm>
            <a:off x="609604" y="4370275"/>
            <a:ext cx="3927419" cy="1435916"/>
          </a:xfrm>
          <a:prstGeom prst="rect">
            <a:avLst/>
          </a:prstGeom>
        </p:spPr>
        <p:txBody>
          <a:bodyPr>
            <a:normAutofit/>
          </a:bodyPr>
          <a:lstStyle>
            <a:lvl1pPr marL="0" indent="0">
              <a:buNone/>
              <a:defRPr sz="2000" b="1" cap="all" spc="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sp>
        <p:nvSpPr>
          <p:cNvPr id="13" name="Tekstin paikkamerkki 2"/>
          <p:cNvSpPr>
            <a:spLocks noGrp="1"/>
          </p:cNvSpPr>
          <p:nvPr>
            <p:ph idx="15"/>
          </p:nvPr>
        </p:nvSpPr>
        <p:spPr>
          <a:xfrm>
            <a:off x="6302400" y="1280228"/>
            <a:ext cx="5280000" cy="4525963"/>
          </a:xfrm>
          <a:prstGeom prst="rect">
            <a:avLst/>
          </a:prstGeom>
        </p:spPr>
        <p:txBody>
          <a:bodyPr vert="horz" lIns="91440" tIns="45720" rIns="91440" bIns="45720" rtlCol="0" anchor="ctr" anchorCtr="0">
            <a:normAutofit/>
          </a:bodyPr>
          <a:lstStyle>
            <a:lvl1pPr marL="0" indent="0">
              <a:buNone/>
              <a:defRPr>
                <a:solidFill>
                  <a:schemeClr val="bg1"/>
                </a:solidFill>
              </a:defRPr>
            </a:lvl1pPr>
            <a:lvl2pPr marL="838179" indent="-228594">
              <a:buFont typeface="Arial" charset="0"/>
              <a:buChar char="•"/>
              <a:defRPr sz="1600">
                <a:solidFill>
                  <a:schemeClr val="bg1"/>
                </a:solidFill>
              </a:defRPr>
            </a:lvl2pPr>
            <a:lvl3pPr marL="1447764" indent="-228594">
              <a:buFont typeface="Arial" charset="0"/>
              <a:buChar char="•"/>
              <a:defRPr sz="1600">
                <a:solidFill>
                  <a:schemeClr val="bg1"/>
                </a:solidFill>
              </a:defRPr>
            </a:lvl3pPr>
            <a:lvl4pPr marL="2057349" indent="-228594">
              <a:buFont typeface="Arial" charset="0"/>
              <a:buChar char="•"/>
              <a:defRPr sz="1600">
                <a:solidFill>
                  <a:schemeClr val="bg1"/>
                </a:solidFill>
              </a:defRPr>
            </a:lvl4pPr>
            <a:lvl5pPr marL="2666933" indent="-228594">
              <a:buFont typeface="Arial" charset="0"/>
              <a:buChar char="•"/>
              <a:defRPr sz="1600">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7" name="Suora yhdysviiva 16"/>
          <p:cNvCxnSpPr/>
          <p:nvPr userDrawn="1"/>
        </p:nvCxnSpPr>
        <p:spPr>
          <a:xfrm>
            <a:off x="5414513" y="1280231"/>
            <a:ext cx="4" cy="452596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uora yhdysviiva 11"/>
          <p:cNvCxnSpPr/>
          <p:nvPr userDrawn="1"/>
        </p:nvCxnSpPr>
        <p:spPr>
          <a:xfrm rot="5400000">
            <a:off x="9439689" y="343145"/>
            <a:ext cx="237979" cy="0"/>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050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ääteema 4 tyhjä">
    <p:bg>
      <p:bgPr>
        <a:solidFill>
          <a:schemeClr val="accent6"/>
        </a:solidFill>
        <a:effectLst/>
      </p:bgPr>
    </p:bg>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lvl1pPr>
              <a:defRPr>
                <a:solidFill>
                  <a:schemeClr val="tx2"/>
                </a:solidFill>
              </a:defRPr>
            </a:lvl1pPr>
          </a:lstStyle>
          <a:p>
            <a:fld id="{AD657418-25E2-CE4E-8E32-666062D5901B}" type="datetime1">
              <a:rPr lang="fi-FI" smtClean="0">
                <a:solidFill>
                  <a:srgbClr val="003479"/>
                </a:solidFill>
              </a:rPr>
              <a:pPr/>
              <a:t>15.1.2018</a:t>
            </a:fld>
            <a:endParaRPr lang="fi-FI" dirty="0">
              <a:solidFill>
                <a:srgbClr val="003479"/>
              </a:solidFill>
            </a:endParaRPr>
          </a:p>
        </p:txBody>
      </p:sp>
      <p:sp>
        <p:nvSpPr>
          <p:cNvPr id="4" name="Alatunnisteen paikkamerkki 3"/>
          <p:cNvSpPr>
            <a:spLocks noGrp="1"/>
          </p:cNvSpPr>
          <p:nvPr>
            <p:ph type="ftr" sz="quarter" idx="11"/>
          </p:nvPr>
        </p:nvSpPr>
        <p:spPr/>
        <p:txBody>
          <a:bodyPr/>
          <a:lstStyle>
            <a:lvl1pPr>
              <a:defRPr>
                <a:solidFill>
                  <a:schemeClr val="tx2"/>
                </a:solidFill>
              </a:defRPr>
            </a:lvl1pPr>
          </a:lstStyle>
          <a:p>
            <a:r>
              <a:rPr lang="fi-FI">
                <a:solidFill>
                  <a:srgbClr val="003479"/>
                </a:solidFill>
              </a:rPr>
              <a:t>Valion uudet PPT-masterit</a:t>
            </a:r>
            <a:endParaRPr lang="fi-FI" dirty="0">
              <a:solidFill>
                <a:srgbClr val="003479"/>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sp>
        <p:nvSpPr>
          <p:cNvPr id="15" name="Tekstin paikkamerkki 3"/>
          <p:cNvSpPr>
            <a:spLocks noGrp="1"/>
          </p:cNvSpPr>
          <p:nvPr>
            <p:ph type="body" sz="half" idx="2"/>
          </p:nvPr>
        </p:nvSpPr>
        <p:spPr>
          <a:xfrm>
            <a:off x="609604" y="4370275"/>
            <a:ext cx="3927419" cy="1435916"/>
          </a:xfrm>
          <a:prstGeom prst="rect">
            <a:avLst/>
          </a:prstGeom>
        </p:spPr>
        <p:txBody>
          <a:bodyPr>
            <a:normAutofit/>
          </a:bodyPr>
          <a:lstStyle>
            <a:lvl1pPr marL="0" indent="0">
              <a:buNone/>
              <a:defRPr sz="1867" b="1" cap="all" spc="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cxnSp>
        <p:nvCxnSpPr>
          <p:cNvPr id="14" name="Suora yhdysviiva 13"/>
          <p:cNvCxnSpPr/>
          <p:nvPr userDrawn="1"/>
        </p:nvCxnSpPr>
        <p:spPr>
          <a:xfrm>
            <a:off x="5414513" y="1280231"/>
            <a:ext cx="4" cy="452596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kstin paikkamerkki 2"/>
          <p:cNvSpPr>
            <a:spLocks noGrp="1"/>
          </p:cNvSpPr>
          <p:nvPr>
            <p:ph idx="15"/>
          </p:nvPr>
        </p:nvSpPr>
        <p:spPr>
          <a:xfrm>
            <a:off x="6302400" y="1280228"/>
            <a:ext cx="5280000" cy="4525963"/>
          </a:xfrm>
          <a:prstGeom prst="rect">
            <a:avLst/>
          </a:prstGeom>
        </p:spPr>
        <p:txBody>
          <a:bodyPr vert="horz" lIns="91440" tIns="45720" rIns="91440" bIns="45720" rtlCol="0" anchor="ctr" anchorCtr="0">
            <a:normAutofit/>
          </a:bodyPr>
          <a:lstStyle>
            <a:lvl1pPr marL="0" indent="0">
              <a:buNone/>
              <a:defRPr>
                <a:solidFill>
                  <a:schemeClr val="bg1"/>
                </a:solidFill>
              </a:defRPr>
            </a:lvl1pPr>
            <a:lvl2pPr marL="838179" indent="-228594">
              <a:buFont typeface="Arial" charset="0"/>
              <a:buChar char="•"/>
              <a:defRPr sz="1600">
                <a:solidFill>
                  <a:schemeClr val="bg1"/>
                </a:solidFill>
              </a:defRPr>
            </a:lvl2pPr>
            <a:lvl3pPr marL="1447764" indent="-228594">
              <a:buFont typeface="Arial" charset="0"/>
              <a:buChar char="•"/>
              <a:defRPr sz="1600">
                <a:solidFill>
                  <a:schemeClr val="bg1"/>
                </a:solidFill>
              </a:defRPr>
            </a:lvl3pPr>
            <a:lvl4pPr marL="2057349" indent="-228594">
              <a:buFont typeface="Arial" charset="0"/>
              <a:buChar char="•"/>
              <a:defRPr sz="1600">
                <a:solidFill>
                  <a:schemeClr val="bg1"/>
                </a:solidFill>
              </a:defRPr>
            </a:lvl4pPr>
            <a:lvl5pPr marL="2666933" indent="-228594">
              <a:buFont typeface="Arial" charset="0"/>
              <a:buChar char="•"/>
              <a:defRPr sz="1600">
                <a:solidFill>
                  <a:schemeClr val="bg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2" name="Suora yhdysviiva 11"/>
          <p:cNvCxnSpPr/>
          <p:nvPr userDrawn="1"/>
        </p:nvCxnSpPr>
        <p:spPr>
          <a:xfrm rot="5400000">
            <a:off x="9439689" y="343145"/>
            <a:ext cx="237979" cy="0"/>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284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isivu 2 palstaa">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p:txBody>
          <a:bodyPr/>
          <a:lstStyle/>
          <a:p>
            <a:fld id="{4A151878-B377-E842-B30F-FFC887FB1E66}" type="slidenum">
              <a:rPr lang="fi-FI" smtClean="0">
                <a:solidFill>
                  <a:srgbClr val="003479"/>
                </a:solidFill>
              </a:rPr>
              <a:pPr/>
              <a:t>‹#›</a:t>
            </a:fld>
            <a:endParaRPr lang="fi-FI">
              <a:solidFill>
                <a:srgbClr val="003479"/>
              </a:solidFill>
            </a:endParaRPr>
          </a:p>
        </p:txBody>
      </p:sp>
      <p:sp>
        <p:nvSpPr>
          <p:cNvPr id="12" name="Tekstin paikkamerkki 2"/>
          <p:cNvSpPr>
            <a:spLocks noGrp="1"/>
          </p:cNvSpPr>
          <p:nvPr>
            <p:ph idx="1"/>
          </p:nvPr>
        </p:nvSpPr>
        <p:spPr>
          <a:xfrm>
            <a:off x="609599" y="1891245"/>
            <a:ext cx="5280000" cy="4525963"/>
          </a:xfrm>
          <a:prstGeom prst="rect">
            <a:avLst/>
          </a:prstGeom>
        </p:spPr>
        <p:txBody>
          <a:bodyPr vert="horz" lIns="91440" tIns="45720" rIns="91440" bIns="45720" rtlCol="0">
            <a:normAutofit/>
          </a:bodyPr>
          <a:lstStyle>
            <a:lvl1pPr marL="0" indent="0">
              <a:buNone/>
              <a:defRPr/>
            </a:lvl1pPr>
            <a:lvl2pPr marL="838179" indent="-228594">
              <a:buFont typeface="Arial" charset="0"/>
              <a:buChar char="•"/>
              <a:defRPr sz="1600"/>
            </a:lvl2pPr>
            <a:lvl3pPr marL="1447764" indent="-228594">
              <a:buFont typeface="Arial" charset="0"/>
              <a:buChar char="•"/>
              <a:defRPr sz="1600"/>
            </a:lvl3pPr>
            <a:lvl4pPr marL="2057349" indent="-228594">
              <a:buFont typeface="Arial" charset="0"/>
              <a:buChar char="•"/>
              <a:defRPr sz="1600"/>
            </a:lvl4pPr>
            <a:lvl5pPr marL="2666933" indent="-228594">
              <a:buFont typeface="Arial" charset="0"/>
              <a:buChar char="•"/>
              <a:defRPr sz="16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äivämäärän paikkamerkki 1"/>
          <p:cNvSpPr>
            <a:spLocks noGrp="1"/>
          </p:cNvSpPr>
          <p:nvPr>
            <p:ph type="dt" sz="half" idx="13"/>
          </p:nvPr>
        </p:nvSpPr>
        <p:spPr/>
        <p:txBody>
          <a:bodyPr/>
          <a:lstStyle/>
          <a:p>
            <a:fld id="{85420CB6-4467-7243-B5F8-560F348E2401}" type="datetime1">
              <a:rPr lang="fi-FI" smtClean="0"/>
              <a:pPr/>
              <a:t>15.1.2018</a:t>
            </a:fld>
            <a:endParaRPr lang="fi-FI" dirty="0"/>
          </a:p>
        </p:txBody>
      </p:sp>
      <p:sp>
        <p:nvSpPr>
          <p:cNvPr id="3" name="Alatunnisteen paikkamerkki 2"/>
          <p:cNvSpPr>
            <a:spLocks noGrp="1"/>
          </p:cNvSpPr>
          <p:nvPr>
            <p:ph type="ftr" sz="quarter" idx="14"/>
          </p:nvPr>
        </p:nvSpPr>
        <p:spPr/>
        <p:txBody>
          <a:bodyPr/>
          <a:lstStyle/>
          <a:p>
            <a:r>
              <a:rPr lang="fi-FI">
                <a:solidFill>
                  <a:srgbClr val="003479"/>
                </a:solidFill>
              </a:rPr>
              <a:t>Valion uudet PPT-masterit</a:t>
            </a:r>
            <a:endParaRPr lang="fi-FI" dirty="0">
              <a:solidFill>
                <a:srgbClr val="003479"/>
              </a:solidFill>
            </a:endParaRPr>
          </a:p>
        </p:txBody>
      </p:sp>
      <p:sp>
        <p:nvSpPr>
          <p:cNvPr id="13" name="Otsikko 20"/>
          <p:cNvSpPr>
            <a:spLocks noGrp="1"/>
          </p:cNvSpPr>
          <p:nvPr>
            <p:ph type="title"/>
          </p:nvPr>
        </p:nvSpPr>
        <p:spPr>
          <a:xfrm>
            <a:off x="609600" y="659568"/>
            <a:ext cx="10972800" cy="1143000"/>
          </a:xfrm>
        </p:spPr>
        <p:txBody>
          <a:bodyPr/>
          <a:lstStyle>
            <a:lvl1pPr>
              <a:defRPr>
                <a:solidFill>
                  <a:schemeClr val="tx2"/>
                </a:solidFill>
              </a:defRPr>
            </a:lvl1pPr>
          </a:lstStyle>
          <a:p>
            <a:r>
              <a:rPr lang="fi-FI" dirty="0"/>
              <a:t>Muokkaa perustyylejä naps.</a:t>
            </a:r>
          </a:p>
        </p:txBody>
      </p:sp>
      <p:sp>
        <p:nvSpPr>
          <p:cNvPr id="8" name="Tekstin paikkamerkki 2"/>
          <p:cNvSpPr>
            <a:spLocks noGrp="1"/>
          </p:cNvSpPr>
          <p:nvPr>
            <p:ph idx="15"/>
          </p:nvPr>
        </p:nvSpPr>
        <p:spPr>
          <a:xfrm>
            <a:off x="6302400" y="1891245"/>
            <a:ext cx="5280000" cy="4525963"/>
          </a:xfrm>
          <a:prstGeom prst="rect">
            <a:avLst/>
          </a:prstGeom>
        </p:spPr>
        <p:txBody>
          <a:bodyPr vert="horz" lIns="91440" tIns="45720" rIns="91440" bIns="45720" rtlCol="0">
            <a:normAutofit/>
          </a:bodyPr>
          <a:lstStyle>
            <a:lvl1pPr marL="0" indent="0">
              <a:buNone/>
              <a:defRPr/>
            </a:lvl1pPr>
            <a:lvl2pPr marL="838179" indent="-228594">
              <a:buFont typeface="Arial" charset="0"/>
              <a:buChar char="•"/>
              <a:defRPr sz="1600"/>
            </a:lvl2pPr>
            <a:lvl3pPr marL="1447764" indent="-228594">
              <a:buFont typeface="Arial" charset="0"/>
              <a:buChar char="•"/>
              <a:defRPr sz="1600"/>
            </a:lvl3pPr>
            <a:lvl4pPr marL="2057349" indent="-228594">
              <a:buFont typeface="Arial" charset="0"/>
              <a:buChar char="•"/>
              <a:defRPr sz="1600"/>
            </a:lvl4pPr>
            <a:lvl5pPr marL="2666933" indent="-228594">
              <a:buFont typeface="Arial" charset="0"/>
              <a:buChar char="•"/>
              <a:defRPr sz="16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0" name="Suora yhdysviiva 9"/>
          <p:cNvCxnSpPr/>
          <p:nvPr userDrawn="1"/>
        </p:nvCxnSpPr>
        <p:spPr>
          <a:xfrm>
            <a:off x="609600" y="649575"/>
            <a:ext cx="10972800"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05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ääteema tausta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kstin paikkamerkki 6"/>
          <p:cNvSpPr>
            <a:spLocks noGrp="1"/>
          </p:cNvSpPr>
          <p:nvPr>
            <p:ph type="body" sz="quarter" idx="13"/>
          </p:nvPr>
        </p:nvSpPr>
        <p:spPr>
          <a:xfrm>
            <a:off x="608400" y="4370400"/>
            <a:ext cx="3927600" cy="1436400"/>
          </a:xfrm>
        </p:spPr>
        <p:txBody>
          <a:bodyPr>
            <a:normAutofit/>
          </a:bodyPr>
          <a:lstStyle>
            <a:lvl1pPr>
              <a:defRPr sz="2000" cap="all" spc="130" baseline="0">
                <a:solidFill>
                  <a:schemeClr val="bg1"/>
                </a:solidFill>
              </a:defRPr>
            </a:lvl1pPr>
          </a:lstStyle>
          <a:p>
            <a:pPr lvl="0"/>
            <a:r>
              <a:rPr lang="fi-FI"/>
              <a:t>Muokkaa tekstin perustyylejä napsauttamalla</a:t>
            </a:r>
          </a:p>
        </p:txBody>
      </p:sp>
      <p:sp>
        <p:nvSpPr>
          <p:cNvPr id="8" name="Kuvan paikkamerkki 12"/>
          <p:cNvSpPr>
            <a:spLocks noGrp="1"/>
          </p:cNvSpPr>
          <p:nvPr>
            <p:ph type="pic" sz="quarter" idx="15" hasCustomPrompt="1"/>
          </p:nvPr>
        </p:nvSpPr>
        <p:spPr>
          <a:xfrm>
            <a:off x="355599" y="754649"/>
            <a:ext cx="4680000" cy="3424238"/>
          </a:xfrm>
        </p:spPr>
        <p:txBody>
          <a:bodyPr/>
          <a:lstStyle>
            <a:lvl1pPr>
              <a:defRPr>
                <a:solidFill>
                  <a:schemeClr val="accent3">
                    <a:lumMod val="10000"/>
                  </a:schemeClr>
                </a:solidFill>
              </a:defRPr>
            </a:lvl1pPr>
          </a:lstStyle>
          <a:p>
            <a:r>
              <a:rPr lang="fi-FI" dirty="0" err="1"/>
              <a:t>Add</a:t>
            </a:r>
            <a:r>
              <a:rPr lang="fi-FI" dirty="0"/>
              <a:t> slogan </a:t>
            </a:r>
            <a:r>
              <a:rPr lang="fi-FI" dirty="0" err="1"/>
              <a:t>by</a:t>
            </a:r>
            <a:r>
              <a:rPr lang="fi-FI" dirty="0"/>
              <a:t> </a:t>
            </a:r>
            <a:r>
              <a:rPr lang="fi-FI" dirty="0" err="1"/>
              <a:t>clicking</a:t>
            </a:r>
            <a:r>
              <a:rPr lang="fi-FI" dirty="0"/>
              <a:t> </a:t>
            </a:r>
            <a:r>
              <a:rPr lang="fi-FI" dirty="0" err="1"/>
              <a:t>the</a:t>
            </a:r>
            <a:r>
              <a:rPr lang="fi-FI" dirty="0"/>
              <a:t> </a:t>
            </a:r>
            <a:r>
              <a:rPr lang="fi-FI" dirty="0" err="1"/>
              <a:t>icon</a:t>
            </a:r>
            <a:r>
              <a:rPr lang="fi-FI" dirty="0"/>
              <a:t> </a:t>
            </a:r>
            <a:r>
              <a:rPr lang="fi-FI" dirty="0" err="1"/>
              <a:t>below</a:t>
            </a:r>
            <a:endParaRPr lang="fi-FI" dirty="0"/>
          </a:p>
        </p:txBody>
      </p:sp>
    </p:spTree>
    <p:extLst>
      <p:ext uri="{BB962C8B-B14F-4D97-AF65-F5344CB8AC3E}">
        <p14:creationId xmlns:p14="http://schemas.microsoft.com/office/powerpoint/2010/main" val="2254107984"/>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kstisivu 2 palstaa">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p:txBody>
          <a:bodyPr/>
          <a:lstStyle/>
          <a:p>
            <a:fld id="{4A151878-B377-E842-B30F-FFC887FB1E66}" type="slidenum">
              <a:rPr lang="fi-FI" smtClean="0">
                <a:solidFill>
                  <a:srgbClr val="003479"/>
                </a:solidFill>
              </a:rPr>
              <a:pPr/>
              <a:t>‹#›</a:t>
            </a:fld>
            <a:endParaRPr lang="fi-FI">
              <a:solidFill>
                <a:srgbClr val="003479"/>
              </a:solidFill>
            </a:endParaRPr>
          </a:p>
        </p:txBody>
      </p:sp>
      <p:sp>
        <p:nvSpPr>
          <p:cNvPr id="12" name="Tekstin paikkamerkki 2"/>
          <p:cNvSpPr>
            <a:spLocks noGrp="1"/>
          </p:cNvSpPr>
          <p:nvPr>
            <p:ph idx="1"/>
          </p:nvPr>
        </p:nvSpPr>
        <p:spPr>
          <a:xfrm>
            <a:off x="609599" y="1891245"/>
            <a:ext cx="5280000" cy="4525963"/>
          </a:xfrm>
          <a:prstGeom prst="rect">
            <a:avLst/>
          </a:prstGeom>
        </p:spPr>
        <p:txBody>
          <a:bodyPr vert="horz" lIns="91440" tIns="45720" rIns="91440" bIns="45720" rtlCol="0">
            <a:normAutofit/>
          </a:bodyPr>
          <a:lstStyle>
            <a:lvl1pPr marL="0" indent="0">
              <a:buNone/>
              <a:defRPr/>
            </a:lvl1pPr>
            <a:lvl2pPr marL="838179" indent="-228594">
              <a:buFont typeface="Arial" charset="0"/>
              <a:buChar char="•"/>
              <a:defRPr sz="1600"/>
            </a:lvl2pPr>
            <a:lvl3pPr marL="1447764" indent="-228594">
              <a:buFont typeface="Arial" charset="0"/>
              <a:buChar char="•"/>
              <a:defRPr sz="1600"/>
            </a:lvl3pPr>
            <a:lvl4pPr marL="2057349" indent="-228594">
              <a:buFont typeface="Arial" charset="0"/>
              <a:buChar char="•"/>
              <a:defRPr sz="1600"/>
            </a:lvl4pPr>
            <a:lvl5pPr marL="2666933" indent="-228594">
              <a:buFont typeface="Arial" charset="0"/>
              <a:buChar char="•"/>
              <a:defRPr sz="16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äivämäärän paikkamerkki 1"/>
          <p:cNvSpPr>
            <a:spLocks noGrp="1"/>
          </p:cNvSpPr>
          <p:nvPr>
            <p:ph type="dt" sz="half" idx="13"/>
          </p:nvPr>
        </p:nvSpPr>
        <p:spPr/>
        <p:txBody>
          <a:bodyPr/>
          <a:lstStyle/>
          <a:p>
            <a:fld id="{85420CB6-4467-7243-B5F8-560F348E2401}" type="datetime1">
              <a:rPr lang="fi-FI" smtClean="0"/>
              <a:pPr/>
              <a:t>15.1.2018</a:t>
            </a:fld>
            <a:endParaRPr lang="fi-FI" dirty="0"/>
          </a:p>
        </p:txBody>
      </p:sp>
      <p:sp>
        <p:nvSpPr>
          <p:cNvPr id="3" name="Alatunnisteen paikkamerkki 2"/>
          <p:cNvSpPr>
            <a:spLocks noGrp="1"/>
          </p:cNvSpPr>
          <p:nvPr>
            <p:ph type="ftr" sz="quarter" idx="14"/>
          </p:nvPr>
        </p:nvSpPr>
        <p:spPr/>
        <p:txBody>
          <a:bodyPr/>
          <a:lstStyle/>
          <a:p>
            <a:r>
              <a:rPr lang="fi-FI">
                <a:solidFill>
                  <a:srgbClr val="003479"/>
                </a:solidFill>
              </a:rPr>
              <a:t>Valion uudet PPT-masterit</a:t>
            </a:r>
            <a:endParaRPr lang="fi-FI" dirty="0">
              <a:solidFill>
                <a:srgbClr val="003479"/>
              </a:solidFill>
            </a:endParaRPr>
          </a:p>
        </p:txBody>
      </p:sp>
      <p:sp>
        <p:nvSpPr>
          <p:cNvPr id="13" name="Otsikko 20"/>
          <p:cNvSpPr>
            <a:spLocks noGrp="1"/>
          </p:cNvSpPr>
          <p:nvPr>
            <p:ph type="title"/>
          </p:nvPr>
        </p:nvSpPr>
        <p:spPr>
          <a:xfrm>
            <a:off x="609600" y="659568"/>
            <a:ext cx="10972800" cy="1143000"/>
          </a:xfrm>
        </p:spPr>
        <p:txBody>
          <a:bodyPr/>
          <a:lstStyle>
            <a:lvl1pPr>
              <a:defRPr>
                <a:solidFill>
                  <a:schemeClr val="tx2"/>
                </a:solidFill>
              </a:defRPr>
            </a:lvl1pPr>
          </a:lstStyle>
          <a:p>
            <a:r>
              <a:rPr lang="fi-FI" dirty="0"/>
              <a:t>Muokkaa perustyylejä naps.</a:t>
            </a:r>
          </a:p>
        </p:txBody>
      </p:sp>
      <p:sp>
        <p:nvSpPr>
          <p:cNvPr id="8" name="Tekstin paikkamerkki 2"/>
          <p:cNvSpPr>
            <a:spLocks noGrp="1"/>
          </p:cNvSpPr>
          <p:nvPr>
            <p:ph idx="15"/>
          </p:nvPr>
        </p:nvSpPr>
        <p:spPr>
          <a:xfrm>
            <a:off x="6302400" y="1891245"/>
            <a:ext cx="5280000" cy="4525963"/>
          </a:xfrm>
          <a:prstGeom prst="rect">
            <a:avLst/>
          </a:prstGeom>
        </p:spPr>
        <p:txBody>
          <a:bodyPr vert="horz" lIns="91440" tIns="45720" rIns="91440" bIns="45720" rtlCol="0">
            <a:normAutofit/>
          </a:bodyPr>
          <a:lstStyle>
            <a:lvl1pPr marL="0" indent="0">
              <a:buNone/>
              <a:defRPr/>
            </a:lvl1pPr>
            <a:lvl2pPr marL="838179" indent="-228594">
              <a:buFont typeface="Arial" charset="0"/>
              <a:buChar char="•"/>
              <a:defRPr sz="1600"/>
            </a:lvl2pPr>
            <a:lvl3pPr marL="1447764" indent="-228594">
              <a:buFont typeface="Arial" charset="0"/>
              <a:buChar char="•"/>
              <a:defRPr sz="1600"/>
            </a:lvl3pPr>
            <a:lvl4pPr marL="2057349" indent="-228594">
              <a:buFont typeface="Arial" charset="0"/>
              <a:buChar char="•"/>
              <a:defRPr sz="1600"/>
            </a:lvl4pPr>
            <a:lvl5pPr marL="2666933" indent="-228594">
              <a:buFont typeface="Arial" charset="0"/>
              <a:buChar char="•"/>
              <a:defRPr sz="160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cxnSp>
        <p:nvCxnSpPr>
          <p:cNvPr id="10" name="Suora yhdysviiva 9"/>
          <p:cNvCxnSpPr/>
          <p:nvPr userDrawn="1"/>
        </p:nvCxnSpPr>
        <p:spPr>
          <a:xfrm>
            <a:off x="609600" y="649575"/>
            <a:ext cx="10972800"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7315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kstisivu 3 palstaa">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p:txBody>
          <a:bodyPr/>
          <a:lstStyle>
            <a:lvl1pPr>
              <a:defRPr cap="all" baseline="0"/>
            </a:lvl1pPr>
          </a:lstStyle>
          <a:p>
            <a:fld id="{4A151878-B377-E842-B30F-FFC887FB1E66}" type="slidenum">
              <a:rPr lang="fi-FI" smtClean="0">
                <a:solidFill>
                  <a:srgbClr val="003479"/>
                </a:solidFill>
              </a:rPr>
              <a:pPr/>
              <a:t>‹#›</a:t>
            </a:fld>
            <a:endParaRPr lang="fi-FI">
              <a:solidFill>
                <a:srgbClr val="003479"/>
              </a:solidFill>
            </a:endParaRPr>
          </a:p>
        </p:txBody>
      </p:sp>
      <p:sp>
        <p:nvSpPr>
          <p:cNvPr id="12" name="Tekstin paikkamerkki 2"/>
          <p:cNvSpPr>
            <a:spLocks noGrp="1"/>
          </p:cNvSpPr>
          <p:nvPr>
            <p:ph idx="1"/>
          </p:nvPr>
        </p:nvSpPr>
        <p:spPr>
          <a:xfrm>
            <a:off x="609597" y="1891245"/>
            <a:ext cx="3360000" cy="4525963"/>
          </a:xfrm>
          <a:prstGeom prst="rect">
            <a:avLst/>
          </a:prstGeom>
        </p:spPr>
        <p:txBody>
          <a:bodyPr vert="horz" lIns="90000" tIns="45720" rIns="90000" bIns="45720" rtlCol="0">
            <a:normAutofit/>
          </a:bodyPr>
          <a:lstStyle>
            <a:lvl1pPr marL="0" indent="0">
              <a:buNone/>
              <a:defRPr/>
            </a:lvl1pPr>
            <a:lvl2pPr marL="838179" indent="-228594">
              <a:buFont typeface="Arial" charset="0"/>
              <a:buChar char="•"/>
              <a:defRPr sz="1600"/>
            </a:lvl2pPr>
            <a:lvl3pPr marL="1219170" indent="0">
              <a:buNone/>
              <a:defRPr sz="1333"/>
            </a:lvl3pPr>
            <a:lvl4pPr marL="1828754" indent="0">
              <a:buNone/>
              <a:defRPr sz="1333"/>
            </a:lvl4pPr>
            <a:lvl5pPr marL="2438339" indent="0">
              <a:buNone/>
              <a:defRPr sz="1333"/>
            </a:lvl5pPr>
          </a:lstStyle>
          <a:p>
            <a:pPr lvl="0"/>
            <a:r>
              <a:rPr lang="fi-FI" dirty="0"/>
              <a:t>Muokkaa tekstin perustyylejä napsauttamalla</a:t>
            </a:r>
          </a:p>
          <a:p>
            <a:pPr lvl="1"/>
            <a:r>
              <a:rPr lang="fi-FI" dirty="0"/>
              <a:t>toinen taso</a:t>
            </a:r>
          </a:p>
        </p:txBody>
      </p:sp>
      <p:sp>
        <p:nvSpPr>
          <p:cNvPr id="2" name="Päivämäärän paikkamerkki 1"/>
          <p:cNvSpPr>
            <a:spLocks noGrp="1"/>
          </p:cNvSpPr>
          <p:nvPr>
            <p:ph type="dt" sz="half" idx="13"/>
          </p:nvPr>
        </p:nvSpPr>
        <p:spPr/>
        <p:txBody>
          <a:bodyPr/>
          <a:lstStyle>
            <a:lvl1pPr>
              <a:defRPr cap="all" baseline="0"/>
            </a:lvl1pPr>
          </a:lstStyle>
          <a:p>
            <a:fld id="{D4C9B1FC-1C5E-A846-BA4A-3954983B7766}" type="datetime1">
              <a:rPr lang="fi-FI" smtClean="0"/>
              <a:pPr/>
              <a:t>15.1.2018</a:t>
            </a:fld>
            <a:endParaRPr lang="fi-FI" dirty="0"/>
          </a:p>
        </p:txBody>
      </p:sp>
      <p:sp>
        <p:nvSpPr>
          <p:cNvPr id="3" name="Alatunnisteen paikkamerkki 2"/>
          <p:cNvSpPr>
            <a:spLocks noGrp="1"/>
          </p:cNvSpPr>
          <p:nvPr>
            <p:ph type="ftr" sz="quarter" idx="14"/>
          </p:nvPr>
        </p:nvSpPr>
        <p:spPr/>
        <p:txBody>
          <a:bodyPr/>
          <a:lstStyle>
            <a:lvl1pPr>
              <a:defRPr cap="all" baseline="0"/>
            </a:lvl1pPr>
          </a:lstStyle>
          <a:p>
            <a:r>
              <a:rPr lang="fi-FI">
                <a:solidFill>
                  <a:srgbClr val="003479"/>
                </a:solidFill>
              </a:rPr>
              <a:t>Valion uudet PPT-masterit</a:t>
            </a:r>
            <a:endParaRPr lang="fi-FI" dirty="0">
              <a:solidFill>
                <a:srgbClr val="003479"/>
              </a:solidFill>
            </a:endParaRPr>
          </a:p>
        </p:txBody>
      </p:sp>
      <p:sp>
        <p:nvSpPr>
          <p:cNvPr id="13" name="Otsikko 20"/>
          <p:cNvSpPr>
            <a:spLocks noGrp="1"/>
          </p:cNvSpPr>
          <p:nvPr>
            <p:ph type="title"/>
          </p:nvPr>
        </p:nvSpPr>
        <p:spPr>
          <a:xfrm>
            <a:off x="609600" y="659568"/>
            <a:ext cx="10972800" cy="1143000"/>
          </a:xfrm>
        </p:spPr>
        <p:txBody>
          <a:bodyPr/>
          <a:lstStyle>
            <a:lvl1pPr>
              <a:defRPr>
                <a:solidFill>
                  <a:schemeClr val="tx2"/>
                </a:solidFill>
              </a:defRPr>
            </a:lvl1pPr>
          </a:lstStyle>
          <a:p>
            <a:r>
              <a:rPr lang="fi-FI" dirty="0"/>
              <a:t>Muokkaa perustyylejä naps.</a:t>
            </a:r>
          </a:p>
        </p:txBody>
      </p:sp>
      <p:sp>
        <p:nvSpPr>
          <p:cNvPr id="9" name="Tekstin paikkamerkki 2"/>
          <p:cNvSpPr>
            <a:spLocks noGrp="1"/>
          </p:cNvSpPr>
          <p:nvPr>
            <p:ph idx="15"/>
          </p:nvPr>
        </p:nvSpPr>
        <p:spPr>
          <a:xfrm>
            <a:off x="4415999" y="1891245"/>
            <a:ext cx="3360000" cy="4525963"/>
          </a:xfrm>
          <a:prstGeom prst="rect">
            <a:avLst/>
          </a:prstGeom>
        </p:spPr>
        <p:txBody>
          <a:bodyPr vert="horz" lIns="91440" tIns="45720" rIns="91440" bIns="45720" rtlCol="0">
            <a:normAutofit/>
          </a:bodyPr>
          <a:lstStyle>
            <a:lvl1pPr marL="0" indent="0">
              <a:buNone/>
              <a:defRPr/>
            </a:lvl1pPr>
            <a:lvl2pPr marL="838179" indent="-228594">
              <a:buFont typeface="Arial" charset="0"/>
              <a:buChar char="•"/>
              <a:defRPr sz="1600"/>
            </a:lvl2pPr>
            <a:lvl3pPr marL="1219170" indent="0">
              <a:buNone/>
              <a:defRPr sz="1333"/>
            </a:lvl3pPr>
            <a:lvl4pPr marL="1828754" indent="0">
              <a:buNone/>
              <a:defRPr sz="1333"/>
            </a:lvl4pPr>
            <a:lvl5pPr marL="2438339" indent="0">
              <a:buNone/>
              <a:defRPr/>
            </a:lvl5pPr>
          </a:lstStyle>
          <a:p>
            <a:pPr lvl="0"/>
            <a:r>
              <a:rPr lang="fi-FI" dirty="0"/>
              <a:t>Muokkaa tekstin perustyylejä napsauttamalla</a:t>
            </a:r>
          </a:p>
          <a:p>
            <a:pPr lvl="1"/>
            <a:r>
              <a:rPr lang="fi-FI" dirty="0"/>
              <a:t>toinen taso</a:t>
            </a:r>
          </a:p>
        </p:txBody>
      </p:sp>
      <p:sp>
        <p:nvSpPr>
          <p:cNvPr id="10" name="Tekstin paikkamerkki 2"/>
          <p:cNvSpPr>
            <a:spLocks noGrp="1"/>
          </p:cNvSpPr>
          <p:nvPr>
            <p:ph idx="16"/>
          </p:nvPr>
        </p:nvSpPr>
        <p:spPr>
          <a:xfrm>
            <a:off x="8222400" y="1891245"/>
            <a:ext cx="3360000" cy="4525963"/>
          </a:xfrm>
          <a:prstGeom prst="rect">
            <a:avLst/>
          </a:prstGeom>
        </p:spPr>
        <p:txBody>
          <a:bodyPr vert="horz" lIns="91440" tIns="45720" rIns="91440" bIns="45720" rtlCol="0">
            <a:normAutofit/>
          </a:bodyPr>
          <a:lstStyle>
            <a:lvl1pPr marL="0" indent="0">
              <a:buNone/>
              <a:defRPr/>
            </a:lvl1pPr>
            <a:lvl2pPr marL="838179" indent="-228594">
              <a:buFont typeface="Arial" charset="0"/>
              <a:buChar char="•"/>
              <a:defRPr sz="1600"/>
            </a:lvl2pPr>
            <a:lvl3pPr marL="1219170" indent="0">
              <a:buNone/>
              <a:defRPr sz="1333"/>
            </a:lvl3pPr>
            <a:lvl4pPr marL="1828754" indent="0">
              <a:buNone/>
              <a:defRPr sz="1333"/>
            </a:lvl4pPr>
            <a:lvl5pPr marL="2438339" indent="0">
              <a:buNone/>
              <a:defRPr/>
            </a:lvl5pPr>
          </a:lstStyle>
          <a:p>
            <a:pPr lvl="0"/>
            <a:r>
              <a:rPr lang="fi-FI" dirty="0"/>
              <a:t>Muokkaa tekstin perustyylejä napsauttamalla</a:t>
            </a:r>
          </a:p>
          <a:p>
            <a:pPr lvl="1"/>
            <a:r>
              <a:rPr lang="fi-FI" dirty="0"/>
              <a:t>toinen taso</a:t>
            </a:r>
          </a:p>
        </p:txBody>
      </p:sp>
      <p:cxnSp>
        <p:nvCxnSpPr>
          <p:cNvPr id="14" name="Suora yhdysviiva 13"/>
          <p:cNvCxnSpPr/>
          <p:nvPr userDrawn="1"/>
        </p:nvCxnSpPr>
        <p:spPr>
          <a:xfrm>
            <a:off x="609600" y="649575"/>
            <a:ext cx="10972800"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7576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kuvaa ja tekstiä">
    <p:spTree>
      <p:nvGrpSpPr>
        <p:cNvPr id="1" name=""/>
        <p:cNvGrpSpPr/>
        <p:nvPr/>
      </p:nvGrpSpPr>
      <p:grpSpPr>
        <a:xfrm>
          <a:off x="0" y="0"/>
          <a:ext cx="0" cy="0"/>
          <a:chOff x="0" y="0"/>
          <a:chExt cx="0" cy="0"/>
        </a:xfrm>
      </p:grpSpPr>
      <p:sp>
        <p:nvSpPr>
          <p:cNvPr id="15" name="Kuvan paikkamerkki 4"/>
          <p:cNvSpPr>
            <a:spLocks noGrp="1"/>
          </p:cNvSpPr>
          <p:nvPr>
            <p:ph type="pic" sz="quarter" idx="19"/>
          </p:nvPr>
        </p:nvSpPr>
        <p:spPr>
          <a:xfrm>
            <a:off x="4257599" y="660559"/>
            <a:ext cx="3676800" cy="3354917"/>
          </a:xfrm>
        </p:spPr>
        <p:txBody>
          <a:bodyPr/>
          <a:lstStyle>
            <a:lvl1pPr marL="0" indent="0">
              <a:buNone/>
              <a:defRPr/>
            </a:lvl1pPr>
          </a:lstStyle>
          <a:p>
            <a:endParaRPr lang="fi-FI"/>
          </a:p>
        </p:txBody>
      </p:sp>
      <p:sp>
        <p:nvSpPr>
          <p:cNvPr id="5" name="Kuvan paikkamerkki 4"/>
          <p:cNvSpPr>
            <a:spLocks noGrp="1"/>
          </p:cNvSpPr>
          <p:nvPr>
            <p:ph type="pic" sz="quarter" idx="17"/>
          </p:nvPr>
        </p:nvSpPr>
        <p:spPr>
          <a:xfrm>
            <a:off x="609593" y="3038182"/>
            <a:ext cx="3648000" cy="3354917"/>
          </a:xfrm>
        </p:spPr>
        <p:txBody>
          <a:bodyPr/>
          <a:lstStyle>
            <a:lvl1pPr marL="0" indent="0">
              <a:buNone/>
              <a:defRPr/>
            </a:lvl1pPr>
          </a:lstStyle>
          <a:p>
            <a:endParaRPr lang="fi-FI" dirty="0"/>
          </a:p>
        </p:txBody>
      </p:sp>
      <p:sp>
        <p:nvSpPr>
          <p:cNvPr id="14" name="Kuvan paikkamerkki 4"/>
          <p:cNvSpPr>
            <a:spLocks noGrp="1"/>
          </p:cNvSpPr>
          <p:nvPr>
            <p:ph type="pic" sz="quarter" idx="18"/>
          </p:nvPr>
        </p:nvSpPr>
        <p:spPr>
          <a:xfrm>
            <a:off x="7934400" y="3038182"/>
            <a:ext cx="3648000" cy="3354917"/>
          </a:xfrm>
        </p:spPr>
        <p:txBody>
          <a:bodyPr/>
          <a:lstStyle>
            <a:lvl1pPr marL="0" indent="0">
              <a:buNone/>
              <a:defRPr/>
            </a:lvl1pPr>
          </a:lstStyle>
          <a:p>
            <a:endParaRPr lang="fi-FI"/>
          </a:p>
        </p:txBody>
      </p:sp>
      <p:sp>
        <p:nvSpPr>
          <p:cNvPr id="8" name="Tekstin paikkamerkki 7"/>
          <p:cNvSpPr>
            <a:spLocks noGrp="1"/>
          </p:cNvSpPr>
          <p:nvPr>
            <p:ph type="body" sz="quarter" idx="20"/>
          </p:nvPr>
        </p:nvSpPr>
        <p:spPr>
          <a:xfrm>
            <a:off x="609595" y="649575"/>
            <a:ext cx="3648000" cy="2387600"/>
          </a:xfrm>
        </p:spPr>
        <p:txBody>
          <a:bodyPr lIns="180000" tIns="180000" rIns="180000" bIns="180000" anchor="ctr" anchorCtr="0"/>
          <a:lstStyle>
            <a:lvl1pPr marL="0" indent="0" algn="ctr">
              <a:buNone/>
              <a:defRPr b="1" i="0" cap="all" spc="133" baseline="0"/>
            </a:lvl1pPr>
            <a:lvl2pPr marL="609585" indent="0">
              <a:buNone/>
              <a:defRPr b="1" i="0" cap="all" spc="133" baseline="0"/>
            </a:lvl2pPr>
            <a:lvl3pPr marL="1219170" indent="0">
              <a:buNone/>
              <a:defRPr b="1" i="0" cap="all" spc="133" baseline="0"/>
            </a:lvl3pPr>
            <a:lvl4pPr marL="1828754" indent="0">
              <a:buNone/>
              <a:defRPr b="1" i="0" cap="all" spc="133" baseline="0"/>
            </a:lvl4pPr>
            <a:lvl5pPr marL="2438339" indent="0">
              <a:buNone/>
              <a:defRPr b="1" i="0" cap="all" spc="133" baseline="0"/>
            </a:lvl5pPr>
          </a:lstStyle>
          <a:p>
            <a:pPr lvl="0"/>
            <a:r>
              <a:rPr lang="fi-FI" dirty="0"/>
              <a:t>Muokkaa tekstin perustyylejä napsauttamalla</a:t>
            </a:r>
          </a:p>
        </p:txBody>
      </p:sp>
      <p:sp>
        <p:nvSpPr>
          <p:cNvPr id="16" name="Tekstin paikkamerkki 7"/>
          <p:cNvSpPr>
            <a:spLocks noGrp="1"/>
          </p:cNvSpPr>
          <p:nvPr>
            <p:ph type="body" sz="quarter" idx="21"/>
          </p:nvPr>
        </p:nvSpPr>
        <p:spPr>
          <a:xfrm>
            <a:off x="4257594" y="4026459"/>
            <a:ext cx="3676804" cy="2366639"/>
          </a:xfrm>
        </p:spPr>
        <p:txBody>
          <a:bodyPr lIns="180000" tIns="180000" rIns="180000" bIns="180000" anchor="ctr" anchorCtr="0"/>
          <a:lstStyle>
            <a:lvl1pPr marL="0" indent="0" algn="ctr">
              <a:buNone/>
              <a:defRPr b="1" i="0" cap="all" spc="133" baseline="0"/>
            </a:lvl1pPr>
            <a:lvl2pPr marL="609585" indent="0">
              <a:buNone/>
              <a:defRPr b="1" i="0" cap="all" spc="133" baseline="0"/>
            </a:lvl2pPr>
            <a:lvl3pPr marL="1219170" indent="0">
              <a:buNone/>
              <a:defRPr b="1" i="0" cap="all" spc="133" baseline="0"/>
            </a:lvl3pPr>
            <a:lvl4pPr marL="1828754" indent="0">
              <a:buNone/>
              <a:defRPr b="1" i="0" cap="all" spc="133" baseline="0"/>
            </a:lvl4pPr>
            <a:lvl5pPr marL="2438339" indent="0">
              <a:buNone/>
              <a:defRPr b="1" i="0" cap="all" spc="133" baseline="0"/>
            </a:lvl5pPr>
          </a:lstStyle>
          <a:p>
            <a:pPr lvl="0"/>
            <a:r>
              <a:rPr lang="fi-FI" dirty="0"/>
              <a:t>Muokkaa tekstin perustyylejä napsauttamalla</a:t>
            </a:r>
          </a:p>
        </p:txBody>
      </p:sp>
      <p:sp>
        <p:nvSpPr>
          <p:cNvPr id="17" name="Tekstin paikkamerkki 7"/>
          <p:cNvSpPr>
            <a:spLocks noGrp="1"/>
          </p:cNvSpPr>
          <p:nvPr>
            <p:ph type="body" sz="quarter" idx="22"/>
          </p:nvPr>
        </p:nvSpPr>
        <p:spPr>
          <a:xfrm>
            <a:off x="7935384" y="649575"/>
            <a:ext cx="3647017" cy="2387600"/>
          </a:xfrm>
        </p:spPr>
        <p:txBody>
          <a:bodyPr lIns="180000" tIns="180000" rIns="180000" bIns="180000" anchor="ctr" anchorCtr="0"/>
          <a:lstStyle>
            <a:lvl1pPr marL="0" indent="0" algn="ctr">
              <a:buNone/>
              <a:defRPr b="1" i="0" cap="all" spc="133" baseline="0"/>
            </a:lvl1pPr>
            <a:lvl2pPr marL="609585" indent="0">
              <a:buNone/>
              <a:defRPr b="1" i="0" cap="all" spc="133" baseline="0"/>
            </a:lvl2pPr>
            <a:lvl3pPr marL="1219170" indent="0">
              <a:buNone/>
              <a:defRPr b="1" i="0" cap="all" spc="133" baseline="0"/>
            </a:lvl3pPr>
            <a:lvl4pPr marL="1828754" indent="0">
              <a:buNone/>
              <a:defRPr b="1" i="0" cap="all" spc="133" baseline="0"/>
            </a:lvl4pPr>
            <a:lvl5pPr marL="2438339" indent="0">
              <a:buNone/>
              <a:defRPr b="1" i="0" cap="all" spc="133" baseline="0"/>
            </a:lvl5pPr>
          </a:lstStyle>
          <a:p>
            <a:pPr lvl="0"/>
            <a:r>
              <a:rPr lang="fi-FI" dirty="0"/>
              <a:t>Muokkaa tekstin perustyylejä napsauttamalla</a:t>
            </a:r>
          </a:p>
        </p:txBody>
      </p:sp>
      <p:sp>
        <p:nvSpPr>
          <p:cNvPr id="6" name="Dian numeron paikkamerkki 5"/>
          <p:cNvSpPr>
            <a:spLocks noGrp="1"/>
          </p:cNvSpPr>
          <p:nvPr>
            <p:ph type="sldNum" sz="quarter" idx="12"/>
          </p:nvPr>
        </p:nvSpPr>
        <p:spPr/>
        <p:txBody>
          <a:bodyPr/>
          <a:lstStyle>
            <a:lvl1pPr>
              <a:defRPr cap="all" baseline="0"/>
            </a:lvl1pPr>
          </a:lstStyle>
          <a:p>
            <a:fld id="{4A151878-B377-E842-B30F-FFC887FB1E66}" type="slidenum">
              <a:rPr lang="fi-FI" smtClean="0">
                <a:solidFill>
                  <a:srgbClr val="003479"/>
                </a:solidFill>
              </a:rPr>
              <a:pPr/>
              <a:t>‹#›</a:t>
            </a:fld>
            <a:endParaRPr lang="fi-FI">
              <a:solidFill>
                <a:srgbClr val="003479"/>
              </a:solidFill>
            </a:endParaRPr>
          </a:p>
        </p:txBody>
      </p:sp>
      <p:sp>
        <p:nvSpPr>
          <p:cNvPr id="2" name="Päivämäärän paikkamerkki 1"/>
          <p:cNvSpPr>
            <a:spLocks noGrp="1"/>
          </p:cNvSpPr>
          <p:nvPr>
            <p:ph type="dt" sz="half" idx="13"/>
          </p:nvPr>
        </p:nvSpPr>
        <p:spPr/>
        <p:txBody>
          <a:bodyPr/>
          <a:lstStyle>
            <a:lvl1pPr>
              <a:defRPr cap="all" baseline="0"/>
            </a:lvl1pPr>
          </a:lstStyle>
          <a:p>
            <a:fld id="{D4C9B1FC-1C5E-A846-BA4A-3954983B7766}" type="datetime1">
              <a:rPr lang="fi-FI" smtClean="0"/>
              <a:pPr/>
              <a:t>15.1.2018</a:t>
            </a:fld>
            <a:endParaRPr lang="fi-FI" dirty="0"/>
          </a:p>
        </p:txBody>
      </p:sp>
      <p:sp>
        <p:nvSpPr>
          <p:cNvPr id="3" name="Alatunnisteen paikkamerkki 2"/>
          <p:cNvSpPr>
            <a:spLocks noGrp="1"/>
          </p:cNvSpPr>
          <p:nvPr>
            <p:ph type="ftr" sz="quarter" idx="14"/>
          </p:nvPr>
        </p:nvSpPr>
        <p:spPr/>
        <p:txBody>
          <a:bodyPr/>
          <a:lstStyle>
            <a:lvl1pPr>
              <a:defRPr cap="all" baseline="0"/>
            </a:lvl1pPr>
          </a:lstStyle>
          <a:p>
            <a:r>
              <a:rPr lang="fi-FI">
                <a:solidFill>
                  <a:srgbClr val="003479"/>
                </a:solidFill>
              </a:rPr>
              <a:t>Valion uudet PPT-masterit</a:t>
            </a:r>
            <a:endParaRPr lang="fi-FI" dirty="0">
              <a:solidFill>
                <a:srgbClr val="003479"/>
              </a:solidFill>
            </a:endParaRPr>
          </a:p>
        </p:txBody>
      </p:sp>
      <p:cxnSp>
        <p:nvCxnSpPr>
          <p:cNvPr id="12" name="Suora yhdysviiva 11"/>
          <p:cNvCxnSpPr/>
          <p:nvPr userDrawn="1"/>
        </p:nvCxnSpPr>
        <p:spPr>
          <a:xfrm>
            <a:off x="609600" y="649575"/>
            <a:ext cx="10972800"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0243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kuvaa ja tekstiä">
    <p:spTree>
      <p:nvGrpSpPr>
        <p:cNvPr id="1" name=""/>
        <p:cNvGrpSpPr/>
        <p:nvPr/>
      </p:nvGrpSpPr>
      <p:grpSpPr>
        <a:xfrm>
          <a:off x="0" y="0"/>
          <a:ext cx="0" cy="0"/>
          <a:chOff x="0" y="0"/>
          <a:chExt cx="0" cy="0"/>
        </a:xfrm>
      </p:grpSpPr>
      <p:sp>
        <p:nvSpPr>
          <p:cNvPr id="15" name="Kuvan paikkamerkki 4"/>
          <p:cNvSpPr>
            <a:spLocks noGrp="1"/>
          </p:cNvSpPr>
          <p:nvPr>
            <p:ph type="pic" sz="quarter" idx="19"/>
          </p:nvPr>
        </p:nvSpPr>
        <p:spPr>
          <a:xfrm>
            <a:off x="6095997" y="660559"/>
            <a:ext cx="5486400" cy="3354917"/>
          </a:xfrm>
        </p:spPr>
        <p:txBody>
          <a:bodyPr/>
          <a:lstStyle>
            <a:lvl1pPr marL="0" indent="0">
              <a:buNone/>
              <a:defRPr/>
            </a:lvl1pPr>
          </a:lstStyle>
          <a:p>
            <a:endParaRPr lang="fi-FI"/>
          </a:p>
        </p:txBody>
      </p:sp>
      <p:sp>
        <p:nvSpPr>
          <p:cNvPr id="6" name="Dian numeron paikkamerkki 5"/>
          <p:cNvSpPr>
            <a:spLocks noGrp="1"/>
          </p:cNvSpPr>
          <p:nvPr>
            <p:ph type="sldNum" sz="quarter" idx="12"/>
          </p:nvPr>
        </p:nvSpPr>
        <p:spPr/>
        <p:txBody>
          <a:bodyPr/>
          <a:lstStyle>
            <a:lvl1pPr>
              <a:defRPr cap="all" baseline="0"/>
            </a:lvl1pPr>
          </a:lstStyle>
          <a:p>
            <a:fld id="{4A151878-B377-E842-B30F-FFC887FB1E66}" type="slidenum">
              <a:rPr lang="fi-FI" smtClean="0">
                <a:solidFill>
                  <a:srgbClr val="003479"/>
                </a:solidFill>
              </a:rPr>
              <a:pPr/>
              <a:t>‹#›</a:t>
            </a:fld>
            <a:endParaRPr lang="fi-FI">
              <a:solidFill>
                <a:srgbClr val="003479"/>
              </a:solidFill>
            </a:endParaRPr>
          </a:p>
        </p:txBody>
      </p:sp>
      <p:sp>
        <p:nvSpPr>
          <p:cNvPr id="2" name="Päivämäärän paikkamerkki 1"/>
          <p:cNvSpPr>
            <a:spLocks noGrp="1"/>
          </p:cNvSpPr>
          <p:nvPr>
            <p:ph type="dt" sz="half" idx="13"/>
          </p:nvPr>
        </p:nvSpPr>
        <p:spPr/>
        <p:txBody>
          <a:bodyPr/>
          <a:lstStyle>
            <a:lvl1pPr>
              <a:defRPr cap="all" baseline="0"/>
            </a:lvl1pPr>
          </a:lstStyle>
          <a:p>
            <a:fld id="{D4C9B1FC-1C5E-A846-BA4A-3954983B7766}" type="datetime1">
              <a:rPr lang="fi-FI" smtClean="0"/>
              <a:pPr/>
              <a:t>15.1.2018</a:t>
            </a:fld>
            <a:endParaRPr lang="fi-FI" dirty="0"/>
          </a:p>
        </p:txBody>
      </p:sp>
      <p:sp>
        <p:nvSpPr>
          <p:cNvPr id="3" name="Alatunnisteen paikkamerkki 2"/>
          <p:cNvSpPr>
            <a:spLocks noGrp="1"/>
          </p:cNvSpPr>
          <p:nvPr>
            <p:ph type="ftr" sz="quarter" idx="14"/>
          </p:nvPr>
        </p:nvSpPr>
        <p:spPr/>
        <p:txBody>
          <a:bodyPr/>
          <a:lstStyle>
            <a:lvl1pPr>
              <a:defRPr cap="all" baseline="0"/>
            </a:lvl1pPr>
          </a:lstStyle>
          <a:p>
            <a:r>
              <a:rPr lang="fi-FI">
                <a:solidFill>
                  <a:srgbClr val="003479"/>
                </a:solidFill>
              </a:rPr>
              <a:t>Valion uudet PPT-masterit</a:t>
            </a:r>
            <a:endParaRPr lang="fi-FI" dirty="0">
              <a:solidFill>
                <a:srgbClr val="003479"/>
              </a:solidFill>
            </a:endParaRPr>
          </a:p>
        </p:txBody>
      </p:sp>
      <p:sp>
        <p:nvSpPr>
          <p:cNvPr id="5" name="Kuvan paikkamerkki 4"/>
          <p:cNvSpPr>
            <a:spLocks noGrp="1"/>
          </p:cNvSpPr>
          <p:nvPr>
            <p:ph type="pic" sz="quarter" idx="17"/>
          </p:nvPr>
        </p:nvSpPr>
        <p:spPr>
          <a:xfrm>
            <a:off x="609593" y="3038182"/>
            <a:ext cx="5486407" cy="3354917"/>
          </a:xfrm>
        </p:spPr>
        <p:txBody>
          <a:bodyPr/>
          <a:lstStyle>
            <a:lvl1pPr marL="0" indent="0">
              <a:buNone/>
              <a:defRPr/>
            </a:lvl1pPr>
          </a:lstStyle>
          <a:p>
            <a:endParaRPr lang="fi-FI"/>
          </a:p>
        </p:txBody>
      </p:sp>
      <p:sp>
        <p:nvSpPr>
          <p:cNvPr id="13" name="Tekstin paikkamerkki 7"/>
          <p:cNvSpPr>
            <a:spLocks noGrp="1"/>
          </p:cNvSpPr>
          <p:nvPr>
            <p:ph type="body" sz="quarter" idx="20"/>
          </p:nvPr>
        </p:nvSpPr>
        <p:spPr>
          <a:xfrm>
            <a:off x="609594" y="660055"/>
            <a:ext cx="5486401" cy="2377120"/>
          </a:xfrm>
        </p:spPr>
        <p:txBody>
          <a:bodyPr lIns="180000" tIns="180000" rIns="180000" bIns="180000" anchor="ctr" anchorCtr="0"/>
          <a:lstStyle>
            <a:lvl1pPr marL="0" indent="0" algn="ctr">
              <a:buNone/>
              <a:defRPr b="1" i="0" cap="all" spc="133" baseline="0"/>
            </a:lvl1pPr>
            <a:lvl2pPr marL="609585" indent="0">
              <a:buNone/>
              <a:defRPr b="1" i="0" cap="all" spc="133" baseline="0"/>
            </a:lvl2pPr>
            <a:lvl3pPr marL="1219170" indent="0">
              <a:buNone/>
              <a:defRPr b="1" i="0" cap="all" spc="133" baseline="0"/>
            </a:lvl3pPr>
            <a:lvl4pPr marL="1828754" indent="0">
              <a:buNone/>
              <a:defRPr b="1" i="0" cap="all" spc="133" baseline="0"/>
            </a:lvl4pPr>
            <a:lvl5pPr marL="2438339" indent="0">
              <a:buNone/>
              <a:defRPr b="1" i="0" cap="all" spc="133" baseline="0"/>
            </a:lvl5pPr>
          </a:lstStyle>
          <a:p>
            <a:pPr lvl="0"/>
            <a:r>
              <a:rPr lang="fi-FI" dirty="0"/>
              <a:t>Muokkaa tekstin perustyylejä napsauttamalla</a:t>
            </a:r>
          </a:p>
        </p:txBody>
      </p:sp>
      <p:sp>
        <p:nvSpPr>
          <p:cNvPr id="16" name="Tekstin paikkamerkki 7"/>
          <p:cNvSpPr>
            <a:spLocks noGrp="1"/>
          </p:cNvSpPr>
          <p:nvPr>
            <p:ph type="body" sz="quarter" idx="21"/>
          </p:nvPr>
        </p:nvSpPr>
        <p:spPr>
          <a:xfrm>
            <a:off x="6095997" y="4026458"/>
            <a:ext cx="5486401" cy="2366137"/>
          </a:xfrm>
        </p:spPr>
        <p:txBody>
          <a:bodyPr lIns="180000" tIns="180000" rIns="180000" bIns="180000" anchor="ctr" anchorCtr="0"/>
          <a:lstStyle>
            <a:lvl1pPr marL="0" indent="0" algn="ctr">
              <a:buNone/>
              <a:defRPr b="1" i="0" cap="all" spc="133" baseline="0"/>
            </a:lvl1pPr>
            <a:lvl2pPr marL="609585" indent="0">
              <a:buNone/>
              <a:defRPr b="1" i="0" cap="all" spc="133" baseline="0"/>
            </a:lvl2pPr>
            <a:lvl3pPr marL="1219170" indent="0">
              <a:buNone/>
              <a:defRPr b="1" i="0" cap="all" spc="133" baseline="0"/>
            </a:lvl3pPr>
            <a:lvl4pPr marL="1828754" indent="0">
              <a:buNone/>
              <a:defRPr b="1" i="0" cap="all" spc="133" baseline="0"/>
            </a:lvl4pPr>
            <a:lvl5pPr marL="2438339" indent="0">
              <a:buNone/>
              <a:defRPr b="1" i="0" cap="all" spc="133" baseline="0"/>
            </a:lvl5pPr>
          </a:lstStyle>
          <a:p>
            <a:pPr lvl="0"/>
            <a:r>
              <a:rPr lang="fi-FI" dirty="0"/>
              <a:t>Muokkaa tekstin perustyylejä napsauttamalla</a:t>
            </a:r>
          </a:p>
        </p:txBody>
      </p:sp>
      <p:cxnSp>
        <p:nvCxnSpPr>
          <p:cNvPr id="10" name="Suora yhdysviiva 9"/>
          <p:cNvCxnSpPr/>
          <p:nvPr userDrawn="1"/>
        </p:nvCxnSpPr>
        <p:spPr>
          <a:xfrm>
            <a:off x="609600" y="649575"/>
            <a:ext cx="10972800"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1136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liotsikko 2">
    <p:spTree>
      <p:nvGrpSpPr>
        <p:cNvPr id="1" name=""/>
        <p:cNvGrpSpPr/>
        <p:nvPr/>
      </p:nvGrpSpPr>
      <p:grpSpPr>
        <a:xfrm>
          <a:off x="0" y="0"/>
          <a:ext cx="0" cy="0"/>
          <a:chOff x="0" y="0"/>
          <a:chExt cx="0" cy="0"/>
        </a:xfrm>
      </p:grpSpPr>
      <p:sp>
        <p:nvSpPr>
          <p:cNvPr id="11" name="Kuvan paikkamerkki 2"/>
          <p:cNvSpPr>
            <a:spLocks noGrp="1"/>
          </p:cNvSpPr>
          <p:nvPr>
            <p:ph type="pic" idx="1"/>
          </p:nvPr>
        </p:nvSpPr>
        <p:spPr>
          <a:xfrm>
            <a:off x="1" y="0"/>
            <a:ext cx="12188473" cy="68580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None/>
              <a:defRPr sz="2133">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dirty="0"/>
          </a:p>
        </p:txBody>
      </p:sp>
      <p:sp>
        <p:nvSpPr>
          <p:cNvPr id="2" name="Otsikko 1"/>
          <p:cNvSpPr>
            <a:spLocks noGrp="1"/>
          </p:cNvSpPr>
          <p:nvPr>
            <p:ph type="title" hasCustomPrompt="1"/>
          </p:nvPr>
        </p:nvSpPr>
        <p:spPr>
          <a:xfrm>
            <a:off x="618377" y="2747965"/>
            <a:ext cx="10363200" cy="1362075"/>
          </a:xfrm>
        </p:spPr>
        <p:txBody>
          <a:bodyPr anchor="ctr" anchorCtr="0">
            <a:noAutofit/>
          </a:bodyPr>
          <a:lstStyle>
            <a:lvl1pPr algn="l">
              <a:defRPr sz="6000" b="1" i="0" cap="all" baseline="0">
                <a:solidFill>
                  <a:schemeClr val="bg1"/>
                </a:solidFill>
                <a:latin typeface="Calibri" charset="0"/>
              </a:defRPr>
            </a:lvl1pPr>
          </a:lstStyle>
          <a:p>
            <a:r>
              <a:rPr lang="fi-FI" dirty="0"/>
              <a:t>Muokkaa </a:t>
            </a:r>
            <a:br>
              <a:rPr lang="fi-FI" dirty="0"/>
            </a:br>
            <a:r>
              <a:rPr lang="fi-FI" dirty="0"/>
              <a:t>perustyylejä naps.</a:t>
            </a:r>
          </a:p>
        </p:txBody>
      </p:sp>
      <p:sp>
        <p:nvSpPr>
          <p:cNvPr id="3" name="Päivämäärän paikkamerkki 2"/>
          <p:cNvSpPr>
            <a:spLocks noGrp="1"/>
          </p:cNvSpPr>
          <p:nvPr>
            <p:ph type="dt" sz="half" idx="10"/>
          </p:nvPr>
        </p:nvSpPr>
        <p:spPr/>
        <p:txBody>
          <a:bodyPr/>
          <a:lstStyle>
            <a:lvl1pPr>
              <a:defRPr>
                <a:solidFill>
                  <a:schemeClr val="tx2"/>
                </a:solidFill>
              </a:defRPr>
            </a:lvl1pPr>
          </a:lstStyle>
          <a:p>
            <a:fld id="{9DE4F87F-037D-4848-9655-3496B7C38A08}" type="datetime1">
              <a:rPr lang="fi-FI" smtClean="0">
                <a:solidFill>
                  <a:srgbClr val="003479"/>
                </a:solidFill>
              </a:rPr>
              <a:pPr/>
              <a:t>15.1.2018</a:t>
            </a:fld>
            <a:endParaRPr lang="fi-FI" dirty="0">
              <a:solidFill>
                <a:srgbClr val="003479"/>
              </a:solidFill>
            </a:endParaRPr>
          </a:p>
        </p:txBody>
      </p:sp>
      <p:sp>
        <p:nvSpPr>
          <p:cNvPr id="4" name="Alatunnisteen paikkamerkki 3"/>
          <p:cNvSpPr>
            <a:spLocks noGrp="1"/>
          </p:cNvSpPr>
          <p:nvPr>
            <p:ph type="ftr" sz="quarter" idx="11"/>
          </p:nvPr>
        </p:nvSpPr>
        <p:spPr/>
        <p:txBody>
          <a:bodyPr/>
          <a:lstStyle>
            <a:lvl1pPr>
              <a:defRPr>
                <a:solidFill>
                  <a:schemeClr val="tx2"/>
                </a:solidFill>
              </a:defRPr>
            </a:lvl1pPr>
          </a:lstStyle>
          <a:p>
            <a:r>
              <a:rPr lang="fi-FI">
                <a:solidFill>
                  <a:srgbClr val="003479"/>
                </a:solidFill>
              </a:rPr>
              <a:t>Valion uudet PPT-masterit</a:t>
            </a:r>
            <a:endParaRPr lang="fi-FI" dirty="0">
              <a:solidFill>
                <a:srgbClr val="003479"/>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sp>
        <p:nvSpPr>
          <p:cNvPr id="13" name="Tekstin paikkamerkki 3"/>
          <p:cNvSpPr>
            <a:spLocks noGrp="1"/>
          </p:cNvSpPr>
          <p:nvPr>
            <p:ph type="body" sz="half" idx="2"/>
          </p:nvPr>
        </p:nvSpPr>
        <p:spPr>
          <a:xfrm>
            <a:off x="609604" y="4370275"/>
            <a:ext cx="10371973" cy="804863"/>
          </a:xfrm>
          <a:prstGeom prst="rect">
            <a:avLst/>
          </a:prstGeom>
        </p:spPr>
        <p:txBody>
          <a:bodyPr>
            <a:normAutofit/>
          </a:bodyPr>
          <a:lstStyle>
            <a:lvl1pPr marL="0" indent="0">
              <a:buNone/>
              <a:defRPr sz="1600" b="1" cap="all" spc="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pic>
        <p:nvPicPr>
          <p:cNvPr id="14" name="Kuva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60856" y="95535"/>
            <a:ext cx="676464" cy="475235"/>
          </a:xfrm>
          <a:prstGeom prst="rect">
            <a:avLst/>
          </a:prstGeom>
        </p:spPr>
      </p:pic>
      <p:cxnSp>
        <p:nvCxnSpPr>
          <p:cNvPr id="15" name="Suora yhdysviiva 14"/>
          <p:cNvCxnSpPr/>
          <p:nvPr userDrawn="1"/>
        </p:nvCxnSpPr>
        <p:spPr>
          <a:xfrm rot="5400000">
            <a:off x="9439689" y="343145"/>
            <a:ext cx="237979"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8245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yhjä kuvapaikka väliotsikko">
    <p:spTree>
      <p:nvGrpSpPr>
        <p:cNvPr id="1" name=""/>
        <p:cNvGrpSpPr/>
        <p:nvPr/>
      </p:nvGrpSpPr>
      <p:grpSpPr>
        <a:xfrm>
          <a:off x="0" y="0"/>
          <a:ext cx="0" cy="0"/>
          <a:chOff x="0" y="0"/>
          <a:chExt cx="0" cy="0"/>
        </a:xfrm>
      </p:grpSpPr>
      <p:sp>
        <p:nvSpPr>
          <p:cNvPr id="15" name="Kuvan paikkamerkki 14"/>
          <p:cNvSpPr>
            <a:spLocks noGrp="1"/>
          </p:cNvSpPr>
          <p:nvPr>
            <p:ph type="pic" sz="quarter" idx="13"/>
          </p:nvPr>
        </p:nvSpPr>
        <p:spPr>
          <a:xfrm>
            <a:off x="0" y="0"/>
            <a:ext cx="12192000" cy="6858000"/>
          </a:xfrm>
          <a:solidFill>
            <a:schemeClr val="bg1">
              <a:lumMod val="75000"/>
            </a:schemeClr>
          </a:solidFill>
        </p:spPr>
        <p:txBody>
          <a:bodyPr/>
          <a:lstStyle>
            <a:lvl1pPr marL="0" indent="0">
              <a:buNone/>
              <a:defRPr>
                <a:solidFill>
                  <a:schemeClr val="bg1"/>
                </a:solidFill>
              </a:defRPr>
            </a:lvl1pPr>
          </a:lstStyle>
          <a:p>
            <a:endParaRPr lang="fi-FI"/>
          </a:p>
        </p:txBody>
      </p:sp>
      <p:sp>
        <p:nvSpPr>
          <p:cNvPr id="3" name="Päivämäärän paikkamerkki 2"/>
          <p:cNvSpPr>
            <a:spLocks noGrp="1"/>
          </p:cNvSpPr>
          <p:nvPr>
            <p:ph type="dt" sz="half" idx="10"/>
          </p:nvPr>
        </p:nvSpPr>
        <p:spPr/>
        <p:txBody>
          <a:bodyPr/>
          <a:lstStyle>
            <a:lvl1pPr>
              <a:defRPr>
                <a:solidFill>
                  <a:schemeClr val="bg1"/>
                </a:solidFill>
              </a:defRPr>
            </a:lvl1pPr>
          </a:lstStyle>
          <a:p>
            <a:fld id="{6A4E0449-6279-8447-A9A8-86B5EBD1D7FA}" type="datetime1">
              <a:rPr lang="fi-FI" smtClean="0">
                <a:solidFill>
                  <a:srgbClr val="FFFFFF"/>
                </a:solidFill>
              </a:rPr>
              <a:pPr/>
              <a:t>15.1.2018</a:t>
            </a:fld>
            <a:endParaRPr lang="fi-FI" dirty="0">
              <a:solidFill>
                <a:srgbClr val="FFFFFF"/>
              </a:solidFill>
            </a:endParaRP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fi-FI">
                <a:solidFill>
                  <a:srgbClr val="FFFFFF"/>
                </a:solidFill>
              </a:rPr>
              <a:t>Valion uudet PPT-masterit</a:t>
            </a:r>
            <a:endParaRPr lang="fi-FI" dirty="0">
              <a:solidFill>
                <a:srgbClr val="FFFFFF"/>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sp>
        <p:nvSpPr>
          <p:cNvPr id="13" name="Tekstin paikkamerkki 3"/>
          <p:cNvSpPr>
            <a:spLocks noGrp="1"/>
          </p:cNvSpPr>
          <p:nvPr>
            <p:ph type="body" sz="half" idx="2"/>
          </p:nvPr>
        </p:nvSpPr>
        <p:spPr>
          <a:xfrm>
            <a:off x="609604" y="4370275"/>
            <a:ext cx="10371973" cy="804863"/>
          </a:xfrm>
          <a:prstGeom prst="rect">
            <a:avLst/>
          </a:prstGeom>
        </p:spPr>
        <p:txBody>
          <a:bodyPr>
            <a:normAutofit/>
          </a:bodyPr>
          <a:lstStyle>
            <a:lvl1pPr marL="0" indent="0">
              <a:buNone/>
              <a:defRPr sz="1600" b="1" cap="all" spc="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sp>
        <p:nvSpPr>
          <p:cNvPr id="12" name="Otsikko 1"/>
          <p:cNvSpPr>
            <a:spLocks noGrp="1"/>
          </p:cNvSpPr>
          <p:nvPr>
            <p:ph type="title" hasCustomPrompt="1"/>
          </p:nvPr>
        </p:nvSpPr>
        <p:spPr>
          <a:xfrm>
            <a:off x="618377" y="2747965"/>
            <a:ext cx="10363200" cy="1362075"/>
          </a:xfrm>
        </p:spPr>
        <p:txBody>
          <a:bodyPr anchor="ctr" anchorCtr="0">
            <a:noAutofit/>
          </a:bodyPr>
          <a:lstStyle>
            <a:lvl1pPr algn="l">
              <a:defRPr sz="4800" b="0" i="0" cap="all" baseline="0">
                <a:solidFill>
                  <a:schemeClr val="bg1"/>
                </a:solidFill>
                <a:latin typeface="Arial Black" charset="0"/>
                <a:ea typeface="Arial Black" charset="0"/>
                <a:cs typeface="Arial Black" charset="0"/>
              </a:defRPr>
            </a:lvl1pPr>
          </a:lstStyle>
          <a:p>
            <a:r>
              <a:rPr lang="fi-FI" dirty="0"/>
              <a:t>Muokkaa </a:t>
            </a:r>
            <a:br>
              <a:rPr lang="fi-FI" dirty="0"/>
            </a:br>
            <a:r>
              <a:rPr lang="fi-FI" dirty="0"/>
              <a:t>perustyylejä naps.</a:t>
            </a:r>
          </a:p>
        </p:txBody>
      </p:sp>
      <p:pic>
        <p:nvPicPr>
          <p:cNvPr id="14" name="Kuva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60856" y="95535"/>
            <a:ext cx="676464" cy="475235"/>
          </a:xfrm>
          <a:prstGeom prst="rect">
            <a:avLst/>
          </a:prstGeom>
        </p:spPr>
      </p:pic>
      <p:cxnSp>
        <p:nvCxnSpPr>
          <p:cNvPr id="16" name="Suora yhdysviiva 15"/>
          <p:cNvCxnSpPr/>
          <p:nvPr userDrawn="1"/>
        </p:nvCxnSpPr>
        <p:spPr>
          <a:xfrm rot="5400000">
            <a:off x="9439689" y="343145"/>
            <a:ext cx="237979"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994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yhjä väliotsikko sininen">
    <p:bg>
      <p:bgPr>
        <a:solidFill>
          <a:schemeClr val="bg1"/>
        </a:solidFill>
        <a:effectLst/>
      </p:bgPr>
    </p:bg>
    <p:spTree>
      <p:nvGrpSpPr>
        <p:cNvPr id="1" name=""/>
        <p:cNvGrpSpPr/>
        <p:nvPr/>
      </p:nvGrpSpPr>
      <p:grpSpPr>
        <a:xfrm>
          <a:off x="0" y="0"/>
          <a:ext cx="0" cy="0"/>
          <a:chOff x="0" y="0"/>
          <a:chExt cx="0" cy="0"/>
        </a:xfrm>
      </p:grpSpPr>
      <p:sp>
        <p:nvSpPr>
          <p:cNvPr id="6" name="Suorakulmio 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i-FI" sz="3200">
              <a:solidFill>
                <a:srgbClr val="FFFFFF"/>
              </a:solidFill>
            </a:endParaRPr>
          </a:p>
        </p:txBody>
      </p:sp>
      <p:pic>
        <p:nvPicPr>
          <p:cNvPr id="9" name="Kuva 8"/>
          <p:cNvPicPr>
            <a:picLocks noChangeAspect="1"/>
          </p:cNvPicPr>
          <p:nvPr userDrawn="1"/>
        </p:nvPicPr>
        <p:blipFill>
          <a:blip r:embed="rId2"/>
          <a:stretch>
            <a:fillRect/>
          </a:stretch>
        </p:blipFill>
        <p:spPr>
          <a:xfrm>
            <a:off x="685800" y="649574"/>
            <a:ext cx="10820400" cy="5556353"/>
          </a:xfrm>
          <a:prstGeom prst="rect">
            <a:avLst/>
          </a:prstGeom>
        </p:spPr>
      </p:pic>
      <p:sp>
        <p:nvSpPr>
          <p:cNvPr id="3" name="Päivämäärän paikkamerkki 2"/>
          <p:cNvSpPr>
            <a:spLocks noGrp="1"/>
          </p:cNvSpPr>
          <p:nvPr>
            <p:ph type="dt" sz="half" idx="10"/>
          </p:nvPr>
        </p:nvSpPr>
        <p:spPr/>
        <p:txBody>
          <a:bodyPr/>
          <a:lstStyle>
            <a:lvl1pPr>
              <a:defRPr>
                <a:solidFill>
                  <a:schemeClr val="bg1"/>
                </a:solidFill>
              </a:defRPr>
            </a:lvl1pPr>
          </a:lstStyle>
          <a:p>
            <a:fld id="{516E543D-6138-B44C-9A34-4DA658A3E66D}" type="datetime1">
              <a:rPr lang="fi-FI" smtClean="0">
                <a:solidFill>
                  <a:srgbClr val="FFFFFF"/>
                </a:solidFill>
              </a:rPr>
              <a:pPr/>
              <a:t>15.1.2018</a:t>
            </a:fld>
            <a:endParaRPr lang="fi-FI" dirty="0">
              <a:solidFill>
                <a:srgbClr val="FFFFFF"/>
              </a:solidFill>
            </a:endParaRP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fi-FI">
                <a:solidFill>
                  <a:srgbClr val="FFFFFF"/>
                </a:solidFill>
              </a:rPr>
              <a:t>Valion uudet PPT-masterit</a:t>
            </a:r>
            <a:endParaRPr lang="fi-FI" dirty="0">
              <a:solidFill>
                <a:srgbClr val="FFFFFF"/>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sp>
        <p:nvSpPr>
          <p:cNvPr id="2" name="Otsikko 1"/>
          <p:cNvSpPr>
            <a:spLocks noGrp="1"/>
          </p:cNvSpPr>
          <p:nvPr>
            <p:ph type="title" hasCustomPrompt="1"/>
          </p:nvPr>
        </p:nvSpPr>
        <p:spPr>
          <a:xfrm>
            <a:off x="914400" y="2484819"/>
            <a:ext cx="10363200" cy="1362075"/>
          </a:xfrm>
        </p:spPr>
        <p:txBody>
          <a:bodyPr anchor="b" anchorCtr="0">
            <a:noAutofit/>
          </a:bodyPr>
          <a:lstStyle>
            <a:lvl1pPr algn="ctr">
              <a:defRPr sz="4800" b="0" cap="all">
                <a:solidFill>
                  <a:schemeClr val="bg1"/>
                </a:solidFill>
              </a:defRPr>
            </a:lvl1pPr>
          </a:lstStyle>
          <a:p>
            <a:r>
              <a:rPr lang="fi-FI" dirty="0"/>
              <a:t>Muokkaa </a:t>
            </a:r>
            <a:br>
              <a:rPr lang="fi-FI" dirty="0"/>
            </a:br>
            <a:r>
              <a:rPr lang="fi-FI" dirty="0"/>
              <a:t>perustyylejä naps.</a:t>
            </a:r>
          </a:p>
        </p:txBody>
      </p:sp>
      <p:sp>
        <p:nvSpPr>
          <p:cNvPr id="13" name="Tekstin paikkamerkki 3"/>
          <p:cNvSpPr>
            <a:spLocks noGrp="1"/>
          </p:cNvSpPr>
          <p:nvPr>
            <p:ph type="body" sz="half" idx="2"/>
          </p:nvPr>
        </p:nvSpPr>
        <p:spPr>
          <a:xfrm>
            <a:off x="910014" y="4047169"/>
            <a:ext cx="10371973" cy="804863"/>
          </a:xfrm>
          <a:prstGeom prst="rect">
            <a:avLst/>
          </a:prstGeom>
        </p:spPr>
        <p:txBody>
          <a:bodyPr>
            <a:normAutofit/>
          </a:bodyPr>
          <a:lstStyle>
            <a:lvl1pPr marL="0" indent="0" algn="ctr">
              <a:buNone/>
              <a:defRPr sz="1600" b="1" cap="all" spc="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pic>
        <p:nvPicPr>
          <p:cNvPr id="15" name="Kuva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60856" y="95535"/>
            <a:ext cx="676464" cy="475235"/>
          </a:xfrm>
          <a:prstGeom prst="rect">
            <a:avLst/>
          </a:prstGeom>
        </p:spPr>
      </p:pic>
      <p:cxnSp>
        <p:nvCxnSpPr>
          <p:cNvPr id="16" name="Suora yhdysviiva 15"/>
          <p:cNvCxnSpPr/>
          <p:nvPr userDrawn="1"/>
        </p:nvCxnSpPr>
        <p:spPr>
          <a:xfrm rot="5400000">
            <a:off x="9439689" y="343145"/>
            <a:ext cx="237979"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3871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yhjä väliotsikko v. sininen">
    <p:bg>
      <p:bgPr>
        <a:solidFill>
          <a:schemeClr val="bg1"/>
        </a:solidFill>
        <a:effectLst/>
      </p:bgPr>
    </p:bg>
    <p:spTree>
      <p:nvGrpSpPr>
        <p:cNvPr id="1" name=""/>
        <p:cNvGrpSpPr/>
        <p:nvPr/>
      </p:nvGrpSpPr>
      <p:grpSpPr>
        <a:xfrm>
          <a:off x="0" y="0"/>
          <a:ext cx="0" cy="0"/>
          <a:chOff x="0" y="0"/>
          <a:chExt cx="0" cy="0"/>
        </a:xfrm>
      </p:grpSpPr>
      <p:sp>
        <p:nvSpPr>
          <p:cNvPr id="9" name="Suorakulmio 8"/>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fi-FI" sz="3200">
              <a:solidFill>
                <a:srgbClr val="FFFFFF"/>
              </a:solidFill>
            </a:endParaRPr>
          </a:p>
        </p:txBody>
      </p:sp>
      <p:pic>
        <p:nvPicPr>
          <p:cNvPr id="11" name="Kuva 10"/>
          <p:cNvPicPr>
            <a:picLocks noChangeAspect="1"/>
          </p:cNvPicPr>
          <p:nvPr userDrawn="1"/>
        </p:nvPicPr>
        <p:blipFill>
          <a:blip r:embed="rId2"/>
          <a:stretch>
            <a:fillRect/>
          </a:stretch>
        </p:blipFill>
        <p:spPr>
          <a:xfrm>
            <a:off x="685800" y="649574"/>
            <a:ext cx="10820400" cy="5556353"/>
          </a:xfrm>
          <a:prstGeom prst="rect">
            <a:avLst/>
          </a:prstGeom>
        </p:spPr>
      </p:pic>
      <p:sp>
        <p:nvSpPr>
          <p:cNvPr id="3" name="Päivämäärän paikkamerkki 2"/>
          <p:cNvSpPr>
            <a:spLocks noGrp="1"/>
          </p:cNvSpPr>
          <p:nvPr>
            <p:ph type="dt" sz="half" idx="10"/>
          </p:nvPr>
        </p:nvSpPr>
        <p:spPr/>
        <p:txBody>
          <a:bodyPr/>
          <a:lstStyle>
            <a:lvl1pPr>
              <a:defRPr>
                <a:solidFill>
                  <a:schemeClr val="bg1"/>
                </a:solidFill>
              </a:defRPr>
            </a:lvl1pPr>
          </a:lstStyle>
          <a:p>
            <a:fld id="{64506C90-A0D5-E54A-9711-DDD1511C05DB}" type="datetime1">
              <a:rPr lang="fi-FI" smtClean="0">
                <a:solidFill>
                  <a:srgbClr val="FFFFFF"/>
                </a:solidFill>
              </a:rPr>
              <a:pPr/>
              <a:t>15.1.2018</a:t>
            </a:fld>
            <a:endParaRPr lang="fi-FI" dirty="0">
              <a:solidFill>
                <a:srgbClr val="FFFFFF"/>
              </a:solidFill>
            </a:endParaRPr>
          </a:p>
        </p:txBody>
      </p:sp>
      <p:sp>
        <p:nvSpPr>
          <p:cNvPr id="4" name="Alatunnisteen paikkamerkki 3"/>
          <p:cNvSpPr>
            <a:spLocks noGrp="1"/>
          </p:cNvSpPr>
          <p:nvPr>
            <p:ph type="ftr" sz="quarter" idx="11"/>
          </p:nvPr>
        </p:nvSpPr>
        <p:spPr/>
        <p:txBody>
          <a:bodyPr/>
          <a:lstStyle>
            <a:lvl1pPr>
              <a:defRPr>
                <a:solidFill>
                  <a:schemeClr val="bg1"/>
                </a:solidFill>
              </a:defRPr>
            </a:lvl1pPr>
          </a:lstStyle>
          <a:p>
            <a:r>
              <a:rPr lang="fi-FI">
                <a:solidFill>
                  <a:srgbClr val="FFFFFF"/>
                </a:solidFill>
              </a:rPr>
              <a:t>Valion uudet PPT-masterit</a:t>
            </a:r>
            <a:endParaRPr lang="fi-FI" dirty="0">
              <a:solidFill>
                <a:srgbClr val="FFFFFF"/>
              </a:solidFill>
            </a:endParaRPr>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solidFill>
                  <a:srgbClr val="FFFFFF"/>
                </a:solidFill>
              </a:rPr>
              <a:pPr/>
              <a:t>‹#›</a:t>
            </a:fld>
            <a:endParaRPr lang="fi-FI" dirty="0">
              <a:solidFill>
                <a:srgbClr val="FFFFFF"/>
              </a:solidFill>
            </a:endParaRPr>
          </a:p>
        </p:txBody>
      </p:sp>
      <p:sp>
        <p:nvSpPr>
          <p:cNvPr id="2" name="Otsikko 1"/>
          <p:cNvSpPr>
            <a:spLocks noGrp="1"/>
          </p:cNvSpPr>
          <p:nvPr>
            <p:ph type="title" hasCustomPrompt="1"/>
          </p:nvPr>
        </p:nvSpPr>
        <p:spPr>
          <a:xfrm>
            <a:off x="914400" y="2484819"/>
            <a:ext cx="10363200" cy="1362075"/>
          </a:xfrm>
        </p:spPr>
        <p:txBody>
          <a:bodyPr anchor="b" anchorCtr="0">
            <a:noAutofit/>
          </a:bodyPr>
          <a:lstStyle>
            <a:lvl1pPr algn="ctr">
              <a:defRPr sz="4800" b="1" cap="all">
                <a:solidFill>
                  <a:schemeClr val="bg1"/>
                </a:solidFill>
              </a:defRPr>
            </a:lvl1pPr>
          </a:lstStyle>
          <a:p>
            <a:r>
              <a:rPr lang="fi-FI" dirty="0"/>
              <a:t>Muokkaa </a:t>
            </a:r>
            <a:br>
              <a:rPr lang="fi-FI" dirty="0"/>
            </a:br>
            <a:r>
              <a:rPr lang="fi-FI" dirty="0"/>
              <a:t>perustyylejä naps.</a:t>
            </a:r>
          </a:p>
        </p:txBody>
      </p:sp>
      <p:sp>
        <p:nvSpPr>
          <p:cNvPr id="13" name="Tekstin paikkamerkki 3"/>
          <p:cNvSpPr>
            <a:spLocks noGrp="1"/>
          </p:cNvSpPr>
          <p:nvPr>
            <p:ph type="body" sz="half" idx="2"/>
          </p:nvPr>
        </p:nvSpPr>
        <p:spPr>
          <a:xfrm>
            <a:off x="910014" y="4047169"/>
            <a:ext cx="10371973" cy="804863"/>
          </a:xfrm>
          <a:prstGeom prst="rect">
            <a:avLst/>
          </a:prstGeom>
        </p:spPr>
        <p:txBody>
          <a:bodyPr>
            <a:normAutofit/>
          </a:bodyPr>
          <a:lstStyle>
            <a:lvl1pPr marL="0" indent="0" algn="ctr">
              <a:buNone/>
              <a:defRPr sz="1600" b="1" cap="all" spc="133"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pic>
        <p:nvPicPr>
          <p:cNvPr id="15" name="Kuva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60856" y="95535"/>
            <a:ext cx="676464" cy="475235"/>
          </a:xfrm>
          <a:prstGeom prst="rect">
            <a:avLst/>
          </a:prstGeom>
        </p:spPr>
      </p:pic>
      <p:cxnSp>
        <p:nvCxnSpPr>
          <p:cNvPr id="16" name="Suora yhdysviiva 15"/>
          <p:cNvCxnSpPr/>
          <p:nvPr userDrawn="1"/>
        </p:nvCxnSpPr>
        <p:spPr>
          <a:xfrm rot="5400000">
            <a:off x="9439689" y="343145"/>
            <a:ext cx="237979"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9550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yhjä väliotsikko v. sininen">
    <p:bg>
      <p:bgPr>
        <a:solidFill>
          <a:schemeClr val="bg1"/>
        </a:solidFill>
        <a:effectLst/>
      </p:bgPr>
    </p:bg>
    <p:spTree>
      <p:nvGrpSpPr>
        <p:cNvPr id="1" name=""/>
        <p:cNvGrpSpPr/>
        <p:nvPr/>
      </p:nvGrpSpPr>
      <p:grpSpPr>
        <a:xfrm>
          <a:off x="0" y="0"/>
          <a:ext cx="0" cy="0"/>
          <a:chOff x="0" y="0"/>
          <a:chExt cx="0" cy="0"/>
        </a:xfrm>
      </p:grpSpPr>
      <p:pic>
        <p:nvPicPr>
          <p:cNvPr id="19" name="Kuva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5800" y="649574"/>
            <a:ext cx="10820400" cy="5556353"/>
          </a:xfrm>
          <a:prstGeom prst="rect">
            <a:avLst/>
          </a:prstGeom>
        </p:spPr>
      </p:pic>
      <p:sp>
        <p:nvSpPr>
          <p:cNvPr id="3" name="Päivämäärän paikkamerkki 2"/>
          <p:cNvSpPr>
            <a:spLocks noGrp="1"/>
          </p:cNvSpPr>
          <p:nvPr>
            <p:ph type="dt" sz="half" idx="10"/>
          </p:nvPr>
        </p:nvSpPr>
        <p:spPr/>
        <p:txBody>
          <a:bodyPr/>
          <a:lstStyle>
            <a:lvl1pPr>
              <a:defRPr>
                <a:solidFill>
                  <a:schemeClr val="accent1"/>
                </a:solidFill>
              </a:defRPr>
            </a:lvl1pPr>
          </a:lstStyle>
          <a:p>
            <a:fld id="{F96DCF48-8391-9844-89A0-6586771A627A}" type="datetime1">
              <a:rPr lang="fi-FI" smtClean="0">
                <a:solidFill>
                  <a:srgbClr val="003479"/>
                </a:solidFill>
              </a:rPr>
              <a:pPr/>
              <a:t>15.1.2018</a:t>
            </a:fld>
            <a:endParaRPr lang="fi-FI" dirty="0">
              <a:solidFill>
                <a:srgbClr val="003479"/>
              </a:solidFill>
            </a:endParaRPr>
          </a:p>
        </p:txBody>
      </p:sp>
      <p:sp>
        <p:nvSpPr>
          <p:cNvPr id="4" name="Alatunnisteen paikkamerkki 3"/>
          <p:cNvSpPr>
            <a:spLocks noGrp="1"/>
          </p:cNvSpPr>
          <p:nvPr>
            <p:ph type="ftr" sz="quarter" idx="11"/>
          </p:nvPr>
        </p:nvSpPr>
        <p:spPr/>
        <p:txBody>
          <a:bodyPr/>
          <a:lstStyle>
            <a:lvl1pPr>
              <a:defRPr>
                <a:solidFill>
                  <a:schemeClr val="accent1"/>
                </a:solidFill>
              </a:defRPr>
            </a:lvl1pPr>
          </a:lstStyle>
          <a:p>
            <a:r>
              <a:rPr lang="fi-FI">
                <a:solidFill>
                  <a:srgbClr val="003479"/>
                </a:solidFill>
              </a:rPr>
              <a:t>Valion uudet PPT-masterit</a:t>
            </a:r>
            <a:endParaRPr lang="fi-FI" dirty="0">
              <a:solidFill>
                <a:srgbClr val="003479"/>
              </a:solidFill>
            </a:endParaRPr>
          </a:p>
        </p:txBody>
      </p:sp>
      <p:sp>
        <p:nvSpPr>
          <p:cNvPr id="7" name="Dian numeron paikkamerkki 6"/>
          <p:cNvSpPr>
            <a:spLocks noGrp="1"/>
          </p:cNvSpPr>
          <p:nvPr>
            <p:ph type="sldNum" sz="quarter" idx="12"/>
          </p:nvPr>
        </p:nvSpPr>
        <p:spPr/>
        <p:txBody>
          <a:bodyPr/>
          <a:lstStyle>
            <a:lvl1pPr>
              <a:defRPr>
                <a:solidFill>
                  <a:schemeClr val="accent1"/>
                </a:solidFill>
              </a:defRPr>
            </a:lvl1pPr>
          </a:lstStyle>
          <a:p>
            <a:fld id="{4A151878-B377-E842-B30F-FFC887FB1E66}" type="slidenum">
              <a:rPr lang="fi-FI" smtClean="0">
                <a:solidFill>
                  <a:srgbClr val="003479"/>
                </a:solidFill>
              </a:rPr>
              <a:pPr/>
              <a:t>‹#›</a:t>
            </a:fld>
            <a:endParaRPr lang="fi-FI" dirty="0">
              <a:solidFill>
                <a:srgbClr val="003479"/>
              </a:solidFill>
            </a:endParaRPr>
          </a:p>
        </p:txBody>
      </p:sp>
      <p:sp>
        <p:nvSpPr>
          <p:cNvPr id="2" name="Otsikko 1"/>
          <p:cNvSpPr>
            <a:spLocks noGrp="1"/>
          </p:cNvSpPr>
          <p:nvPr>
            <p:ph type="title" hasCustomPrompt="1"/>
          </p:nvPr>
        </p:nvSpPr>
        <p:spPr>
          <a:xfrm>
            <a:off x="914400" y="2484819"/>
            <a:ext cx="10363200" cy="1362075"/>
          </a:xfrm>
        </p:spPr>
        <p:txBody>
          <a:bodyPr anchor="b" anchorCtr="0">
            <a:noAutofit/>
          </a:bodyPr>
          <a:lstStyle>
            <a:lvl1pPr algn="ctr">
              <a:defRPr sz="4800" b="1" cap="all">
                <a:solidFill>
                  <a:schemeClr val="accent1"/>
                </a:solidFill>
              </a:defRPr>
            </a:lvl1pPr>
          </a:lstStyle>
          <a:p>
            <a:r>
              <a:rPr lang="fi-FI" dirty="0"/>
              <a:t>Muokkaa </a:t>
            </a:r>
            <a:br>
              <a:rPr lang="fi-FI" dirty="0"/>
            </a:br>
            <a:r>
              <a:rPr lang="fi-FI" dirty="0"/>
              <a:t>perustyylejä naps.</a:t>
            </a:r>
          </a:p>
        </p:txBody>
      </p:sp>
      <p:sp>
        <p:nvSpPr>
          <p:cNvPr id="13" name="Tekstin paikkamerkki 3"/>
          <p:cNvSpPr>
            <a:spLocks noGrp="1"/>
          </p:cNvSpPr>
          <p:nvPr>
            <p:ph type="body" sz="half" idx="2"/>
          </p:nvPr>
        </p:nvSpPr>
        <p:spPr>
          <a:xfrm>
            <a:off x="910014" y="4047169"/>
            <a:ext cx="10371973" cy="804863"/>
          </a:xfrm>
          <a:prstGeom prst="rect">
            <a:avLst/>
          </a:prstGeom>
        </p:spPr>
        <p:txBody>
          <a:bodyPr>
            <a:normAutofit/>
          </a:bodyPr>
          <a:lstStyle>
            <a:lvl1pPr marL="0" indent="0" algn="ctr">
              <a:buNone/>
              <a:defRPr sz="1600" b="1" cap="all" spc="133" baseline="0">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spTree>
    <p:extLst>
      <p:ext uri="{BB962C8B-B14F-4D97-AF65-F5344CB8AC3E}">
        <p14:creationId xmlns:p14="http://schemas.microsoft.com/office/powerpoint/2010/main" val="2098942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Teksti ja kuv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09604" y="2671237"/>
            <a:ext cx="4992511" cy="566739"/>
          </a:xfrm>
        </p:spPr>
        <p:txBody>
          <a:bodyPr anchor="b">
            <a:noAutofit/>
          </a:bodyPr>
          <a:lstStyle>
            <a:lvl1pPr algn="l">
              <a:defRPr sz="3600" b="1"/>
            </a:lvl1pPr>
          </a:lstStyle>
          <a:p>
            <a:r>
              <a:rPr lang="fi-FI" dirty="0"/>
              <a:t>MUOKKAA PERUSTYYLEJÄ NAPS</a:t>
            </a:r>
          </a:p>
        </p:txBody>
      </p:sp>
      <p:sp>
        <p:nvSpPr>
          <p:cNvPr id="3" name="Kuvan paikkamerkki 2"/>
          <p:cNvSpPr>
            <a:spLocks noGrp="1"/>
          </p:cNvSpPr>
          <p:nvPr>
            <p:ph type="pic" idx="1"/>
          </p:nvPr>
        </p:nvSpPr>
        <p:spPr>
          <a:xfrm>
            <a:off x="6081889" y="659566"/>
            <a:ext cx="6106584" cy="6198433"/>
          </a:xfrm>
          <a:prstGeom prst="rect">
            <a:avLst/>
          </a:prstGeom>
        </p:spPr>
        <p:txBody>
          <a:bodyPr>
            <a:normAutofit/>
          </a:bodyPr>
          <a:lstStyle>
            <a:lvl1pPr marL="0" indent="0">
              <a:buNone/>
              <a:defRPr sz="2133"/>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dirty="0"/>
          </a:p>
        </p:txBody>
      </p:sp>
      <p:sp>
        <p:nvSpPr>
          <p:cNvPr id="4" name="Tekstin paikkamerkki 3"/>
          <p:cNvSpPr>
            <a:spLocks noGrp="1"/>
          </p:cNvSpPr>
          <p:nvPr>
            <p:ph type="body" sz="half" idx="2"/>
          </p:nvPr>
        </p:nvSpPr>
        <p:spPr>
          <a:xfrm>
            <a:off x="609604" y="3449648"/>
            <a:ext cx="4992511" cy="804863"/>
          </a:xfrm>
          <a:prstGeom prst="rect">
            <a:avLst/>
          </a:prstGeom>
        </p:spPr>
        <p:txBody>
          <a:bodyPr>
            <a:normAutofit/>
          </a:bodyPr>
          <a:lstStyle>
            <a:lvl1pPr marL="0" indent="0">
              <a:buNone/>
              <a:defRPr sz="16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sp>
        <p:nvSpPr>
          <p:cNvPr id="5" name="Päivämäärän paikkamerkki 4"/>
          <p:cNvSpPr>
            <a:spLocks noGrp="1"/>
          </p:cNvSpPr>
          <p:nvPr>
            <p:ph type="dt" sz="half" idx="10"/>
          </p:nvPr>
        </p:nvSpPr>
        <p:spPr/>
        <p:txBody>
          <a:bodyPr/>
          <a:lstStyle/>
          <a:p>
            <a:fld id="{8D61495A-E7CA-FE4E-A2B3-3C22EEDD92C6}" type="datetime1">
              <a:rPr lang="fi-FI" smtClean="0"/>
              <a:pPr/>
              <a:t>15.1.2018</a:t>
            </a:fld>
            <a:endParaRPr lang="fi-FI" dirty="0"/>
          </a:p>
        </p:txBody>
      </p:sp>
      <p:sp>
        <p:nvSpPr>
          <p:cNvPr id="6" name="Alatunnisteen paikkamerkki 5"/>
          <p:cNvSpPr>
            <a:spLocks noGrp="1"/>
          </p:cNvSpPr>
          <p:nvPr>
            <p:ph type="ftr" sz="quarter" idx="11"/>
          </p:nvPr>
        </p:nvSpPr>
        <p:spPr/>
        <p:txBody>
          <a:bodyPr/>
          <a:lstStyle/>
          <a:p>
            <a:r>
              <a:rPr lang="fi-FI">
                <a:solidFill>
                  <a:srgbClr val="003479"/>
                </a:solidFill>
              </a:rPr>
              <a:t>Valion uudet PPT-masterit</a:t>
            </a:r>
            <a:endParaRPr lang="fi-FI" dirty="0">
              <a:solidFill>
                <a:srgbClr val="003479"/>
              </a:solidFill>
            </a:endParaRPr>
          </a:p>
        </p:txBody>
      </p:sp>
      <p:sp>
        <p:nvSpPr>
          <p:cNvPr id="11" name="Dian numeron paikkamerkki 10"/>
          <p:cNvSpPr>
            <a:spLocks noGrp="1"/>
          </p:cNvSpPr>
          <p:nvPr>
            <p:ph type="sldNum" sz="quarter" idx="12"/>
          </p:nvPr>
        </p:nvSpPr>
        <p:spPr/>
        <p:txBody>
          <a:bodyPr/>
          <a:lstStyle/>
          <a:p>
            <a:fld id="{4A151878-B377-E842-B30F-FFC887FB1E66}" type="slidenum">
              <a:rPr lang="fi-FI" smtClean="0">
                <a:solidFill>
                  <a:srgbClr val="003479"/>
                </a:solidFill>
              </a:rPr>
              <a:pPr/>
              <a:t>‹#›</a:t>
            </a:fld>
            <a:endParaRPr lang="fi-FI" dirty="0">
              <a:solidFill>
                <a:srgbClr val="003479"/>
              </a:solidFill>
            </a:endParaRPr>
          </a:p>
        </p:txBody>
      </p:sp>
      <p:cxnSp>
        <p:nvCxnSpPr>
          <p:cNvPr id="9" name="Suora yhdysviiva 8"/>
          <p:cNvCxnSpPr/>
          <p:nvPr userDrawn="1"/>
        </p:nvCxnSpPr>
        <p:spPr>
          <a:xfrm>
            <a:off x="609600" y="649575"/>
            <a:ext cx="10972800"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69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ääteema 2">
    <p:bg>
      <p:bgPr>
        <a:solidFill>
          <a:schemeClr val="tx2"/>
        </a:solidFill>
        <a:effectLst/>
      </p:bgPr>
    </p:bg>
    <p:spTree>
      <p:nvGrpSpPr>
        <p:cNvPr id="1" name=""/>
        <p:cNvGrpSpPr/>
        <p:nvPr/>
      </p:nvGrpSpPr>
      <p:grpSpPr>
        <a:xfrm>
          <a:off x="0" y="0"/>
          <a:ext cx="0" cy="0"/>
          <a:chOff x="0" y="0"/>
          <a:chExt cx="0" cy="0"/>
        </a:xfrm>
      </p:grpSpPr>
      <p:sp>
        <p:nvSpPr>
          <p:cNvPr id="3" name="Sisällön paikkamerkki 2"/>
          <p:cNvSpPr>
            <a:spLocks noGrp="1"/>
          </p:cNvSpPr>
          <p:nvPr>
            <p:ph idx="1" hasCustomPrompt="1"/>
          </p:nvPr>
        </p:nvSpPr>
        <p:spPr>
          <a:xfrm>
            <a:off x="6328610" y="1268413"/>
            <a:ext cx="5276015" cy="4537075"/>
          </a:xfrm>
        </p:spPr>
        <p:txBody>
          <a:bodyPr anchor="ct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If you use chart in this frame, modify chart title color and first column color of the chart</a:t>
            </a:r>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p:txBody>
      </p:sp>
      <p:cxnSp>
        <p:nvCxnSpPr>
          <p:cNvPr id="12" name="Suora yhdysviiva 11"/>
          <p:cNvCxnSpPr/>
          <p:nvPr userDrawn="1"/>
        </p:nvCxnSpPr>
        <p:spPr>
          <a:xfrm>
            <a:off x="5414400" y="1264621"/>
            <a:ext cx="0" cy="4525200"/>
          </a:xfrm>
          <a:prstGeom prst="line">
            <a:avLst/>
          </a:prstGeom>
          <a:ln w="3175">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 name="Tekstin paikkamerkki 6"/>
          <p:cNvSpPr>
            <a:spLocks noGrp="1"/>
          </p:cNvSpPr>
          <p:nvPr>
            <p:ph type="body" sz="quarter" idx="13"/>
          </p:nvPr>
        </p:nvSpPr>
        <p:spPr>
          <a:xfrm>
            <a:off x="597767" y="4370400"/>
            <a:ext cx="3927600" cy="1436400"/>
          </a:xfrm>
        </p:spPr>
        <p:txBody>
          <a:bodyPr>
            <a:normAutofit/>
          </a:bodyPr>
          <a:lstStyle>
            <a:lvl1pPr>
              <a:defRPr sz="2000" cap="all" spc="130" baseline="0">
                <a:solidFill>
                  <a:schemeClr val="bg1"/>
                </a:solidFill>
              </a:defRPr>
            </a:lvl1pPr>
          </a:lstStyle>
          <a:p>
            <a:pPr lvl="0"/>
            <a:r>
              <a:rPr lang="fi-FI" noProof="0"/>
              <a:t>Muokkaa tekstin perustyylejä napsauttamalla</a:t>
            </a:r>
          </a:p>
        </p:txBody>
      </p:sp>
      <p:sp>
        <p:nvSpPr>
          <p:cNvPr id="13" name="Kuvan paikkamerkki 12"/>
          <p:cNvSpPr>
            <a:spLocks noGrp="1"/>
          </p:cNvSpPr>
          <p:nvPr>
            <p:ph type="pic" sz="quarter" idx="14" hasCustomPrompt="1"/>
          </p:nvPr>
        </p:nvSpPr>
        <p:spPr>
          <a:xfrm>
            <a:off x="355599" y="754649"/>
            <a:ext cx="4680000" cy="3424238"/>
          </a:xfrm>
        </p:spPr>
        <p:txBody>
          <a:bodyPr/>
          <a:lstStyle>
            <a:lvl1pPr>
              <a:defRPr>
                <a:solidFill>
                  <a:schemeClr val="bg1"/>
                </a:solidFill>
              </a:defRPr>
            </a:lvl1pPr>
          </a:lstStyle>
          <a:p>
            <a:r>
              <a:rPr lang="en-US" noProof="0" dirty="0"/>
              <a:t>Add slogan by clicking the icon below</a:t>
            </a:r>
          </a:p>
        </p:txBody>
      </p:sp>
      <p:sp>
        <p:nvSpPr>
          <p:cNvPr id="11" name="Päivämäärän paikkamerkki 10"/>
          <p:cNvSpPr>
            <a:spLocks noGrp="1"/>
          </p:cNvSpPr>
          <p:nvPr>
            <p:ph type="dt" sz="half" idx="15"/>
          </p:nvPr>
        </p:nvSpPr>
        <p:spPr/>
        <p:txBody>
          <a:bodyPr/>
          <a:lstStyle>
            <a:lvl1pPr>
              <a:defRPr>
                <a:solidFill>
                  <a:schemeClr val="bg1"/>
                </a:solidFill>
              </a:defRPr>
            </a:lvl1pPr>
          </a:lstStyle>
          <a:p>
            <a:fld id="{690502A3-6AFA-4EAD-89CF-505612D846C3}" type="datetime1">
              <a:rPr lang="en-US" noProof="0" smtClean="0"/>
              <a:t>1/15/2018</a:t>
            </a:fld>
            <a:endParaRPr lang="en-US" noProof="0" dirty="0"/>
          </a:p>
        </p:txBody>
      </p:sp>
      <p:sp>
        <p:nvSpPr>
          <p:cNvPr id="14" name="Alatunnisteen paikkamerkki 13"/>
          <p:cNvSpPr>
            <a:spLocks noGrp="1"/>
          </p:cNvSpPr>
          <p:nvPr>
            <p:ph type="ftr" sz="quarter" idx="16"/>
          </p:nvPr>
        </p:nvSpPr>
        <p:spPr/>
        <p:txBody>
          <a:bodyPr/>
          <a:lstStyle>
            <a:lvl1pPr>
              <a:defRPr>
                <a:solidFill>
                  <a:schemeClr val="bg1"/>
                </a:solidFill>
              </a:defRPr>
            </a:lvl1pPr>
          </a:lstStyle>
          <a:p>
            <a:pPr algn="r"/>
            <a:r>
              <a:rPr lang="en-US" noProof="0" dirty="0"/>
              <a:t>Header</a:t>
            </a:r>
          </a:p>
        </p:txBody>
      </p:sp>
      <p:sp>
        <p:nvSpPr>
          <p:cNvPr id="15" name="Dian numeron paikkamerkki 14"/>
          <p:cNvSpPr>
            <a:spLocks noGrp="1"/>
          </p:cNvSpPr>
          <p:nvPr>
            <p:ph type="sldNum" sz="quarter" idx="17"/>
          </p:nvPr>
        </p:nvSpPr>
        <p:spPr/>
        <p:txBody>
          <a:bodyPr/>
          <a:lstStyle/>
          <a:p>
            <a:fld id="{AE30CDAC-BC41-41A2-AD1D-3681F6861A31}" type="slidenum">
              <a:rPr lang="en-US" noProof="0" smtClean="0"/>
              <a:pPr/>
              <a:t>‹#›</a:t>
            </a:fld>
            <a:endParaRPr lang="en-US" noProof="0" dirty="0"/>
          </a:p>
        </p:txBody>
      </p:sp>
      <p:cxnSp>
        <p:nvCxnSpPr>
          <p:cNvPr id="16" name="Suora yhdysviiva 15"/>
          <p:cNvCxnSpPr/>
          <p:nvPr userDrawn="1"/>
        </p:nvCxnSpPr>
        <p:spPr>
          <a:xfrm>
            <a:off x="9551625" y="205844"/>
            <a:ext cx="0" cy="237600"/>
          </a:xfrm>
          <a:prstGeom prst="line">
            <a:avLst/>
          </a:prstGeom>
          <a:ln w="3175">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445318"/>
      </p:ext>
    </p:extLst>
  </p:cSld>
  <p:clrMapOvr>
    <a:masterClrMapping/>
  </p:clrMapOvr>
  <p:extLst mod="1">
    <p:ext uri="{DCECCB84-F9BA-43D5-87BE-67443E8EF086}">
      <p15:sldGuideLst xmlns:p15="http://schemas.microsoft.com/office/powerpoint/2012/main">
        <p15:guide id="4" orient="horz" pos="432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Kuva ja 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635045" y="2671237"/>
            <a:ext cx="4992511" cy="566739"/>
          </a:xfrm>
        </p:spPr>
        <p:txBody>
          <a:bodyPr anchor="b">
            <a:noAutofit/>
          </a:bodyPr>
          <a:lstStyle>
            <a:lvl1pPr algn="l">
              <a:defRPr sz="3600" b="1" i="0"/>
            </a:lvl1pPr>
          </a:lstStyle>
          <a:p>
            <a:r>
              <a:rPr lang="fi-FI" dirty="0"/>
              <a:t>MUOKKAA PERUSTYYLEJÄ NAPS</a:t>
            </a:r>
          </a:p>
        </p:txBody>
      </p:sp>
      <p:sp>
        <p:nvSpPr>
          <p:cNvPr id="3" name="Kuvan paikkamerkki 2"/>
          <p:cNvSpPr>
            <a:spLocks noGrp="1"/>
          </p:cNvSpPr>
          <p:nvPr>
            <p:ph type="pic" idx="1"/>
          </p:nvPr>
        </p:nvSpPr>
        <p:spPr>
          <a:xfrm>
            <a:off x="0" y="651283"/>
            <a:ext cx="6106584" cy="6206716"/>
          </a:xfrm>
          <a:prstGeom prst="rect">
            <a:avLst/>
          </a:prstGeom>
        </p:spPr>
        <p:txBody>
          <a:bodyPr>
            <a:normAutofit/>
          </a:bodyPr>
          <a:lstStyle>
            <a:lvl1pPr marL="0" indent="0">
              <a:buNone/>
              <a:defRPr sz="2133"/>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a:p>
        </p:txBody>
      </p:sp>
      <p:sp>
        <p:nvSpPr>
          <p:cNvPr id="4" name="Tekstin paikkamerkki 3"/>
          <p:cNvSpPr>
            <a:spLocks noGrp="1"/>
          </p:cNvSpPr>
          <p:nvPr>
            <p:ph type="body" sz="half" idx="2"/>
          </p:nvPr>
        </p:nvSpPr>
        <p:spPr>
          <a:xfrm>
            <a:off x="6635045" y="3449648"/>
            <a:ext cx="4992511" cy="804863"/>
          </a:xfrm>
          <a:prstGeom prst="rect">
            <a:avLst/>
          </a:prstGeom>
        </p:spPr>
        <p:txBody>
          <a:bodyPr>
            <a:normAutofit/>
          </a:bodyPr>
          <a:lstStyle>
            <a:lvl1pPr marL="0" indent="0">
              <a:buNone/>
              <a:defRPr sz="16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fi-FI" dirty="0"/>
              <a:t>Muokkaa tekstin perustyylejä napsauttamalla</a:t>
            </a:r>
          </a:p>
        </p:txBody>
      </p:sp>
      <p:sp>
        <p:nvSpPr>
          <p:cNvPr id="5" name="Päivämäärän paikkamerkki 4"/>
          <p:cNvSpPr>
            <a:spLocks noGrp="1"/>
          </p:cNvSpPr>
          <p:nvPr>
            <p:ph type="dt" sz="half" idx="10"/>
          </p:nvPr>
        </p:nvSpPr>
        <p:spPr/>
        <p:txBody>
          <a:bodyPr/>
          <a:lstStyle/>
          <a:p>
            <a:fld id="{55017224-43EE-7246-AA4C-727F2B0694FC}" type="datetime1">
              <a:rPr lang="fi-FI" smtClean="0"/>
              <a:pPr/>
              <a:t>15.1.2018</a:t>
            </a:fld>
            <a:endParaRPr lang="fi-FI" dirty="0"/>
          </a:p>
        </p:txBody>
      </p:sp>
      <p:sp>
        <p:nvSpPr>
          <p:cNvPr id="6" name="Alatunnisteen paikkamerkki 5"/>
          <p:cNvSpPr>
            <a:spLocks noGrp="1"/>
          </p:cNvSpPr>
          <p:nvPr>
            <p:ph type="ftr" sz="quarter" idx="11"/>
          </p:nvPr>
        </p:nvSpPr>
        <p:spPr/>
        <p:txBody>
          <a:bodyPr/>
          <a:lstStyle/>
          <a:p>
            <a:r>
              <a:rPr lang="fi-FI">
                <a:solidFill>
                  <a:srgbClr val="003479"/>
                </a:solidFill>
              </a:rPr>
              <a:t>Valion uudet PPT-masterit</a:t>
            </a:r>
            <a:endParaRPr lang="fi-FI" dirty="0">
              <a:solidFill>
                <a:srgbClr val="003479"/>
              </a:solidFill>
            </a:endParaRPr>
          </a:p>
        </p:txBody>
      </p:sp>
      <p:sp>
        <p:nvSpPr>
          <p:cNvPr id="11" name="Dian numeron paikkamerkki 10"/>
          <p:cNvSpPr>
            <a:spLocks noGrp="1"/>
          </p:cNvSpPr>
          <p:nvPr>
            <p:ph type="sldNum" sz="quarter" idx="12"/>
          </p:nvPr>
        </p:nvSpPr>
        <p:spPr/>
        <p:txBody>
          <a:bodyPr/>
          <a:lstStyle/>
          <a:p>
            <a:fld id="{4A151878-B377-E842-B30F-FFC887FB1E66}" type="slidenum">
              <a:rPr lang="fi-FI" smtClean="0">
                <a:solidFill>
                  <a:srgbClr val="003479"/>
                </a:solidFill>
              </a:rPr>
              <a:pPr/>
              <a:t>‹#›</a:t>
            </a:fld>
            <a:endParaRPr lang="fi-FI" dirty="0">
              <a:solidFill>
                <a:srgbClr val="003479"/>
              </a:solidFill>
            </a:endParaRPr>
          </a:p>
        </p:txBody>
      </p:sp>
      <p:cxnSp>
        <p:nvCxnSpPr>
          <p:cNvPr id="9" name="Suora yhdysviiva 8"/>
          <p:cNvCxnSpPr/>
          <p:nvPr userDrawn="1"/>
        </p:nvCxnSpPr>
        <p:spPr>
          <a:xfrm>
            <a:off x="609600" y="649575"/>
            <a:ext cx="10972800"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0049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ekstisivu pystylinja">
    <p:spTree>
      <p:nvGrpSpPr>
        <p:cNvPr id="1" name=""/>
        <p:cNvGrpSpPr/>
        <p:nvPr/>
      </p:nvGrpSpPr>
      <p:grpSpPr>
        <a:xfrm>
          <a:off x="0" y="0"/>
          <a:ext cx="0" cy="0"/>
          <a:chOff x="0" y="0"/>
          <a:chExt cx="0" cy="0"/>
        </a:xfrm>
      </p:grpSpPr>
      <p:sp>
        <p:nvSpPr>
          <p:cNvPr id="12" name="Tekstin paikkamerkki 2"/>
          <p:cNvSpPr>
            <a:spLocks noGrp="1"/>
          </p:cNvSpPr>
          <p:nvPr>
            <p:ph idx="1"/>
          </p:nvPr>
        </p:nvSpPr>
        <p:spPr>
          <a:xfrm>
            <a:off x="609600" y="1891245"/>
            <a:ext cx="9627701" cy="4525963"/>
          </a:xfrm>
          <a:prstGeom prst="rect">
            <a:avLst/>
          </a:prstGeom>
        </p:spPr>
        <p:txBody>
          <a:bodyPr vert="horz" lIns="91440" tIns="45720" rIns="91440" bIns="45720" rtlCol="0">
            <a:normAutofit/>
          </a:bodyPr>
          <a:lstStyle>
            <a:lvl1pPr marL="0" indent="0">
              <a:buNone/>
              <a:defRPr/>
            </a:lvl1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äivämäärän paikkamerkki 1"/>
          <p:cNvSpPr>
            <a:spLocks noGrp="1"/>
          </p:cNvSpPr>
          <p:nvPr>
            <p:ph type="dt" sz="half" idx="10"/>
          </p:nvPr>
        </p:nvSpPr>
        <p:spPr/>
        <p:txBody>
          <a:bodyPr/>
          <a:lstStyle/>
          <a:p>
            <a:fld id="{3D263598-A257-EF41-AAD7-A30E8D2A5D72}" type="datetime1">
              <a:rPr lang="fi-FI" smtClean="0"/>
              <a:pPr/>
              <a:t>15.1.2018</a:t>
            </a:fld>
            <a:endParaRPr lang="fi-FI" dirty="0"/>
          </a:p>
        </p:txBody>
      </p:sp>
      <p:sp>
        <p:nvSpPr>
          <p:cNvPr id="3" name="Alatunnisteen paikkamerkki 2"/>
          <p:cNvSpPr>
            <a:spLocks noGrp="1"/>
          </p:cNvSpPr>
          <p:nvPr>
            <p:ph type="ftr" sz="quarter" idx="11"/>
          </p:nvPr>
        </p:nvSpPr>
        <p:spPr/>
        <p:txBody>
          <a:bodyPr/>
          <a:lstStyle/>
          <a:p>
            <a:r>
              <a:rPr lang="fi-FI">
                <a:solidFill>
                  <a:srgbClr val="003479"/>
                </a:solidFill>
              </a:rPr>
              <a:t>Valion uudet PPT-masterit</a:t>
            </a:r>
            <a:endParaRPr lang="fi-FI" dirty="0">
              <a:solidFill>
                <a:srgbClr val="003479"/>
              </a:solidFill>
            </a:endParaRPr>
          </a:p>
        </p:txBody>
      </p:sp>
      <p:sp>
        <p:nvSpPr>
          <p:cNvPr id="4" name="Dian numeron paikkamerkki 3"/>
          <p:cNvSpPr>
            <a:spLocks noGrp="1"/>
          </p:cNvSpPr>
          <p:nvPr>
            <p:ph type="sldNum" sz="quarter" idx="12"/>
          </p:nvPr>
        </p:nvSpPr>
        <p:spPr/>
        <p:txBody>
          <a:bodyPr/>
          <a:lstStyle/>
          <a:p>
            <a:fld id="{4A151878-B377-E842-B30F-FFC887FB1E66}" type="slidenum">
              <a:rPr lang="fi-FI" smtClean="0">
                <a:solidFill>
                  <a:srgbClr val="003479"/>
                </a:solidFill>
              </a:rPr>
              <a:pPr/>
              <a:t>‹#›</a:t>
            </a:fld>
            <a:endParaRPr lang="fi-FI" dirty="0">
              <a:solidFill>
                <a:srgbClr val="003479"/>
              </a:solidFill>
            </a:endParaRPr>
          </a:p>
        </p:txBody>
      </p:sp>
      <p:sp>
        <p:nvSpPr>
          <p:cNvPr id="13" name="Otsikko 20"/>
          <p:cNvSpPr>
            <a:spLocks noGrp="1"/>
          </p:cNvSpPr>
          <p:nvPr>
            <p:ph type="title"/>
          </p:nvPr>
        </p:nvSpPr>
        <p:spPr>
          <a:xfrm>
            <a:off x="609600" y="659568"/>
            <a:ext cx="9627701" cy="1143000"/>
          </a:xfrm>
        </p:spPr>
        <p:txBody>
          <a:bodyPr/>
          <a:lstStyle>
            <a:lvl1pPr>
              <a:defRPr>
                <a:solidFill>
                  <a:schemeClr val="tx2"/>
                </a:solidFill>
              </a:defRPr>
            </a:lvl1pPr>
          </a:lstStyle>
          <a:p>
            <a:r>
              <a:rPr lang="fi-FI" dirty="0"/>
              <a:t>Muokkaa perustyylejä naps.</a:t>
            </a:r>
          </a:p>
        </p:txBody>
      </p:sp>
      <p:cxnSp>
        <p:nvCxnSpPr>
          <p:cNvPr id="9" name="Suora yhdysviiva 8"/>
          <p:cNvCxnSpPr/>
          <p:nvPr userDrawn="1"/>
        </p:nvCxnSpPr>
        <p:spPr>
          <a:xfrm>
            <a:off x="609600" y="649575"/>
            <a:ext cx="10972800"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4952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18" name="Kuvan paikkamerkki 2"/>
          <p:cNvSpPr>
            <a:spLocks noGrp="1"/>
          </p:cNvSpPr>
          <p:nvPr>
            <p:ph type="pic" idx="1"/>
          </p:nvPr>
        </p:nvSpPr>
        <p:spPr>
          <a:xfrm flipH="1">
            <a:off x="1" y="0"/>
            <a:ext cx="12188473" cy="6858000"/>
          </a:xfrm>
          <a:prstGeom prst="rect">
            <a:avLst/>
          </a:prstGeom>
          <a:noFill/>
        </p:spPr>
        <p:txBody>
          <a:bodyPr>
            <a:normAutofit/>
          </a:bodyPr>
          <a:lstStyle>
            <a:lvl1pPr marL="0" indent="0">
              <a:buNone/>
              <a:defRPr sz="2133">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fi-FI" dirty="0"/>
          </a:p>
        </p:txBody>
      </p:sp>
      <p:grpSp>
        <p:nvGrpSpPr>
          <p:cNvPr id="3" name="Ryhmitä 2"/>
          <p:cNvGrpSpPr/>
          <p:nvPr userDrawn="1"/>
        </p:nvGrpSpPr>
        <p:grpSpPr>
          <a:xfrm>
            <a:off x="4591927" y="2274194"/>
            <a:ext cx="3164511" cy="2309613"/>
            <a:chOff x="3443945" y="1672028"/>
            <a:chExt cx="2373383" cy="1732210"/>
          </a:xfrm>
        </p:grpSpPr>
        <p:grpSp>
          <p:nvGrpSpPr>
            <p:cNvPr id="2" name="Ryhmitä 1"/>
            <p:cNvGrpSpPr/>
            <p:nvPr userDrawn="1"/>
          </p:nvGrpSpPr>
          <p:grpSpPr>
            <a:xfrm>
              <a:off x="3443945" y="3107853"/>
              <a:ext cx="2373383" cy="296385"/>
              <a:chOff x="3457791" y="3302725"/>
              <a:chExt cx="2373383" cy="296385"/>
            </a:xfrm>
          </p:grpSpPr>
          <p:sp>
            <p:nvSpPr>
              <p:cNvPr id="13" name="Sisällön paikkamerkki 3"/>
              <p:cNvSpPr txBox="1">
                <a:spLocks/>
              </p:cNvSpPr>
              <p:nvPr userDrawn="1"/>
            </p:nvSpPr>
            <p:spPr>
              <a:xfrm>
                <a:off x="5038986" y="3302725"/>
                <a:ext cx="792188" cy="28889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 typeface="Arial"/>
                  <a:buNone/>
                </a:pPr>
                <a:r>
                  <a:rPr lang="fi-FI" sz="2133" dirty="0" err="1">
                    <a:solidFill>
                      <a:srgbClr val="FFFFFF"/>
                    </a:solidFill>
                  </a:rPr>
                  <a:t>valio.fi</a:t>
                </a:r>
                <a:endParaRPr lang="fi-FI" sz="2133" dirty="0">
                  <a:solidFill>
                    <a:srgbClr val="FFFFFF"/>
                  </a:solidFill>
                </a:endParaRPr>
              </a:p>
            </p:txBody>
          </p:sp>
          <p:pic>
            <p:nvPicPr>
              <p:cNvPr id="15" name="Kuva 14" descr="social.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57791" y="3319925"/>
                <a:ext cx="1581195" cy="279185"/>
              </a:xfrm>
              <a:prstGeom prst="rect">
                <a:avLst/>
              </a:prstGeom>
            </p:spPr>
          </p:pic>
        </p:grpSp>
        <p:pic>
          <p:nvPicPr>
            <p:cNvPr id="21" name="Kuva 2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67377" y="1672028"/>
              <a:ext cx="2006600" cy="1409700"/>
            </a:xfrm>
            <a:prstGeom prst="rect">
              <a:avLst/>
            </a:prstGeom>
          </p:spPr>
        </p:pic>
      </p:grpSp>
    </p:spTree>
    <p:extLst>
      <p:ext uri="{BB962C8B-B14F-4D97-AF65-F5344CB8AC3E}">
        <p14:creationId xmlns:p14="http://schemas.microsoft.com/office/powerpoint/2010/main" val="12102886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Kans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18377" y="3657368"/>
            <a:ext cx="10363200" cy="1362075"/>
          </a:xfrm>
        </p:spPr>
        <p:txBody>
          <a:bodyPr anchor="ctr" anchorCtr="0">
            <a:noAutofit/>
          </a:bodyPr>
          <a:lstStyle>
            <a:lvl1pPr algn="l">
              <a:defRPr sz="4800" b="1" cap="all" baseline="0">
                <a:solidFill>
                  <a:schemeClr val="bg1"/>
                </a:solidFill>
              </a:defRPr>
            </a:lvl1pPr>
          </a:lstStyle>
          <a:p>
            <a:r>
              <a:rPr lang="fi-FI" dirty="0"/>
              <a:t>Muokkaa </a:t>
            </a:r>
            <a:br>
              <a:rPr lang="fi-FI" dirty="0"/>
            </a:br>
            <a:r>
              <a:rPr lang="fi-FI" dirty="0"/>
              <a:t>perustyylejä naps.</a:t>
            </a:r>
          </a:p>
        </p:txBody>
      </p:sp>
      <p:sp>
        <p:nvSpPr>
          <p:cNvPr id="3" name="Päivämäärän paikkamerkki 2"/>
          <p:cNvSpPr>
            <a:spLocks noGrp="1"/>
          </p:cNvSpPr>
          <p:nvPr>
            <p:ph type="dt" sz="half" idx="10"/>
          </p:nvPr>
        </p:nvSpPr>
        <p:spPr>
          <a:xfrm>
            <a:off x="618377" y="5411031"/>
            <a:ext cx="3177915" cy="556899"/>
          </a:xfrm>
        </p:spPr>
        <p:txBody>
          <a:bodyPr anchor="t" anchorCtr="0"/>
          <a:lstStyle>
            <a:lvl1pPr algn="l">
              <a:defRPr sz="1600" cap="all" spc="133" baseline="0">
                <a:solidFill>
                  <a:schemeClr val="bg1"/>
                </a:solidFill>
              </a:defRPr>
            </a:lvl1pPr>
          </a:lstStyle>
          <a:p>
            <a:fld id="{7C15A005-E00D-6B41-A3CF-8327CF63181B}" type="datetime1">
              <a:rPr lang="fi-FI" smtClean="0"/>
              <a:t>15.1.2018</a:t>
            </a:fld>
            <a:endParaRPr lang="fi-FI" dirty="0"/>
          </a:p>
        </p:txBody>
      </p:sp>
      <p:sp>
        <p:nvSpPr>
          <p:cNvPr id="7" name="Dian numeron paikkamerkki 6"/>
          <p:cNvSpPr>
            <a:spLocks noGrp="1"/>
          </p:cNvSpPr>
          <p:nvPr>
            <p:ph type="sldNum" sz="quarter" idx="12"/>
          </p:nvPr>
        </p:nvSpPr>
        <p:spPr/>
        <p:txBody>
          <a:bodyPr/>
          <a:lstStyle>
            <a:lvl1pPr>
              <a:defRPr>
                <a:solidFill>
                  <a:schemeClr val="bg1"/>
                </a:solidFill>
              </a:defRPr>
            </a:lvl1pPr>
          </a:lstStyle>
          <a:p>
            <a:fld id="{4A151878-B377-E842-B30F-FFC887FB1E66}" type="slidenum">
              <a:rPr lang="fi-FI" smtClean="0"/>
              <a:pPr/>
              <a:t>‹#›</a:t>
            </a:fld>
            <a:endParaRPr lang="fi-FI" dirty="0"/>
          </a:p>
        </p:txBody>
      </p:sp>
    </p:spTree>
    <p:extLst>
      <p:ext uri="{BB962C8B-B14F-4D97-AF65-F5344CB8AC3E}">
        <p14:creationId xmlns:p14="http://schemas.microsoft.com/office/powerpoint/2010/main" val="26604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ääteema 3">
    <p:bg>
      <p:bgPr>
        <a:solidFill>
          <a:srgbClr val="63CCCA"/>
        </a:solidFill>
        <a:effectLst/>
      </p:bgPr>
    </p:bg>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6328610" y="1268413"/>
            <a:ext cx="5276015" cy="4537075"/>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cxnSp>
        <p:nvCxnSpPr>
          <p:cNvPr id="12" name="Suora yhdysviiva 11"/>
          <p:cNvCxnSpPr/>
          <p:nvPr userDrawn="1"/>
        </p:nvCxnSpPr>
        <p:spPr>
          <a:xfrm>
            <a:off x="5414400" y="1264621"/>
            <a:ext cx="0" cy="4525200"/>
          </a:xfrm>
          <a:prstGeom prst="line">
            <a:avLst/>
          </a:prstGeom>
          <a:ln w="3175">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 name="Tekstin paikkamerkki 6"/>
          <p:cNvSpPr>
            <a:spLocks noGrp="1"/>
          </p:cNvSpPr>
          <p:nvPr>
            <p:ph type="body" sz="quarter" idx="13"/>
          </p:nvPr>
        </p:nvSpPr>
        <p:spPr>
          <a:xfrm>
            <a:off x="597767" y="4370400"/>
            <a:ext cx="3927600" cy="1436400"/>
          </a:xfrm>
        </p:spPr>
        <p:txBody>
          <a:bodyPr>
            <a:normAutofit/>
          </a:bodyPr>
          <a:lstStyle>
            <a:lvl1pPr>
              <a:defRPr sz="2000" cap="all" spc="130" baseline="0">
                <a:solidFill>
                  <a:schemeClr val="bg1"/>
                </a:solidFill>
              </a:defRPr>
            </a:lvl1pPr>
          </a:lstStyle>
          <a:p>
            <a:pPr lvl="0"/>
            <a:r>
              <a:rPr lang="fi-FI"/>
              <a:t>Muokkaa tekstin perustyylejä napsauttamalla</a:t>
            </a:r>
          </a:p>
        </p:txBody>
      </p:sp>
      <p:sp>
        <p:nvSpPr>
          <p:cNvPr id="13" name="Kuvan paikkamerkki 12"/>
          <p:cNvSpPr>
            <a:spLocks noGrp="1"/>
          </p:cNvSpPr>
          <p:nvPr>
            <p:ph type="pic" sz="quarter" idx="14" hasCustomPrompt="1"/>
          </p:nvPr>
        </p:nvSpPr>
        <p:spPr>
          <a:xfrm>
            <a:off x="355599" y="756000"/>
            <a:ext cx="4680000" cy="3424238"/>
          </a:xfrm>
        </p:spPr>
        <p:txBody>
          <a:bodyPr/>
          <a:lstStyle>
            <a:lvl1pPr>
              <a:defRPr>
                <a:solidFill>
                  <a:schemeClr val="bg1"/>
                </a:solidFill>
              </a:defRPr>
            </a:lvl1pPr>
          </a:lstStyle>
          <a:p>
            <a:r>
              <a:rPr lang="fi-FI" dirty="0" err="1"/>
              <a:t>Add</a:t>
            </a:r>
            <a:r>
              <a:rPr lang="fi-FI" dirty="0"/>
              <a:t> slogan </a:t>
            </a:r>
            <a:r>
              <a:rPr lang="fi-FI" dirty="0" err="1"/>
              <a:t>by</a:t>
            </a:r>
            <a:r>
              <a:rPr lang="fi-FI" dirty="0"/>
              <a:t> </a:t>
            </a:r>
            <a:r>
              <a:rPr lang="fi-FI" dirty="0" err="1"/>
              <a:t>clicking</a:t>
            </a:r>
            <a:r>
              <a:rPr lang="fi-FI" dirty="0"/>
              <a:t> </a:t>
            </a:r>
            <a:r>
              <a:rPr lang="fi-FI" dirty="0" err="1"/>
              <a:t>the</a:t>
            </a:r>
            <a:r>
              <a:rPr lang="fi-FI" dirty="0"/>
              <a:t> </a:t>
            </a:r>
            <a:r>
              <a:rPr lang="fi-FI" dirty="0" err="1"/>
              <a:t>icon</a:t>
            </a:r>
            <a:r>
              <a:rPr lang="fi-FI" dirty="0"/>
              <a:t> </a:t>
            </a:r>
            <a:r>
              <a:rPr lang="fi-FI" dirty="0" err="1"/>
              <a:t>below</a:t>
            </a:r>
            <a:endParaRPr lang="fi-FI" dirty="0"/>
          </a:p>
        </p:txBody>
      </p:sp>
      <p:sp>
        <p:nvSpPr>
          <p:cNvPr id="14" name="Päivämäärän paikkamerkki 13"/>
          <p:cNvSpPr>
            <a:spLocks noGrp="1"/>
          </p:cNvSpPr>
          <p:nvPr>
            <p:ph type="dt" sz="half" idx="15"/>
          </p:nvPr>
        </p:nvSpPr>
        <p:spPr/>
        <p:txBody>
          <a:bodyPr/>
          <a:lstStyle>
            <a:lvl1pPr>
              <a:defRPr>
                <a:solidFill>
                  <a:schemeClr val="bg1"/>
                </a:solidFill>
              </a:defRPr>
            </a:lvl1pPr>
          </a:lstStyle>
          <a:p>
            <a:fld id="{2E1BD5FC-1597-44E6-867E-FDE56B65FBAB}" type="datetime1">
              <a:rPr lang="fi-FI" smtClean="0"/>
              <a:t>15.1.2018</a:t>
            </a:fld>
            <a:endParaRPr lang="fi-FI" dirty="0"/>
          </a:p>
        </p:txBody>
      </p:sp>
      <p:sp>
        <p:nvSpPr>
          <p:cNvPr id="15" name="Alatunnisteen paikkamerkki 14"/>
          <p:cNvSpPr>
            <a:spLocks noGrp="1"/>
          </p:cNvSpPr>
          <p:nvPr>
            <p:ph type="ftr" sz="quarter" idx="16"/>
          </p:nvPr>
        </p:nvSpPr>
        <p:spPr/>
        <p:txBody>
          <a:bodyPr/>
          <a:lstStyle>
            <a:lvl1pPr>
              <a:defRPr>
                <a:solidFill>
                  <a:schemeClr val="bg1"/>
                </a:solidFill>
              </a:defRPr>
            </a:lvl1pPr>
          </a:lstStyle>
          <a:p>
            <a:pPr algn="r"/>
            <a:r>
              <a:rPr lang="fi-FI"/>
              <a:t>Header</a:t>
            </a:r>
            <a:endParaRPr lang="fi-FI" dirty="0"/>
          </a:p>
        </p:txBody>
      </p:sp>
      <p:sp>
        <p:nvSpPr>
          <p:cNvPr id="16" name="Dian numeron paikkamerkki 15"/>
          <p:cNvSpPr>
            <a:spLocks noGrp="1"/>
          </p:cNvSpPr>
          <p:nvPr>
            <p:ph type="sldNum" sz="quarter" idx="17"/>
          </p:nvPr>
        </p:nvSpPr>
        <p:spPr/>
        <p:txBody>
          <a:bodyPr/>
          <a:lstStyle/>
          <a:p>
            <a:fld id="{AE30CDAC-BC41-41A2-AD1D-3681F6861A31}" type="slidenum">
              <a:rPr lang="fi-FI" smtClean="0"/>
              <a:pPr/>
              <a:t>‹#›</a:t>
            </a:fld>
            <a:endParaRPr lang="fi-FI"/>
          </a:p>
        </p:txBody>
      </p:sp>
      <p:cxnSp>
        <p:nvCxnSpPr>
          <p:cNvPr id="17" name="Suora yhdysviiva 16"/>
          <p:cNvCxnSpPr/>
          <p:nvPr userDrawn="1"/>
        </p:nvCxnSpPr>
        <p:spPr>
          <a:xfrm>
            <a:off x="9551625" y="205844"/>
            <a:ext cx="0" cy="237600"/>
          </a:xfrm>
          <a:prstGeom prst="line">
            <a:avLst/>
          </a:prstGeom>
          <a:ln w="3175">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303164"/>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10800" y="2484000"/>
            <a:ext cx="10371600" cy="1360800"/>
          </a:xfrm>
        </p:spPr>
        <p:txBody>
          <a:bodyPr anchor="b">
            <a:normAutofit/>
          </a:bodyPr>
          <a:lstStyle>
            <a:lvl1pPr algn="ctr">
              <a:defRPr sz="4800" spc="-200" baseline="0"/>
            </a:lvl1pPr>
          </a:lstStyle>
          <a:p>
            <a:r>
              <a:rPr lang="fi-FI"/>
              <a:t>Muokkaa perustyyl. napsautt.</a:t>
            </a:r>
            <a:endParaRPr lang="fi-FI" dirty="0"/>
          </a:p>
        </p:txBody>
      </p:sp>
      <p:sp>
        <p:nvSpPr>
          <p:cNvPr id="3" name="Tekstin paikkamerkki 2"/>
          <p:cNvSpPr>
            <a:spLocks noGrp="1"/>
          </p:cNvSpPr>
          <p:nvPr>
            <p:ph type="body" idx="1"/>
          </p:nvPr>
        </p:nvSpPr>
        <p:spPr>
          <a:xfrm>
            <a:off x="910800" y="4046400"/>
            <a:ext cx="10371600" cy="806400"/>
          </a:xfrm>
        </p:spPr>
        <p:txBody>
          <a:bodyPr>
            <a:normAutofit/>
          </a:bodyPr>
          <a:lstStyle>
            <a:lvl1pPr marL="0" indent="0" algn="ctr">
              <a:spcBef>
                <a:spcPts val="380"/>
              </a:spcBef>
              <a:buNone/>
              <a:defRPr sz="1600" b="1" i="0" cap="all" spc="130" baseline="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10" name="Suorakulmio 9"/>
          <p:cNvSpPr/>
          <p:nvPr userDrawn="1"/>
        </p:nvSpPr>
        <p:spPr>
          <a:xfrm>
            <a:off x="717744" y="678144"/>
            <a:ext cx="10764000" cy="5508000"/>
          </a:xfrm>
          <a:prstGeom prst="rect">
            <a:avLst/>
          </a:prstGeom>
          <a:noFill/>
          <a:ln w="38100">
            <a:solidFill>
              <a:schemeClr val="tx2"/>
            </a:solidFill>
            <a:roun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fi-FI"/>
          </a:p>
        </p:txBody>
      </p:sp>
      <p:sp>
        <p:nvSpPr>
          <p:cNvPr id="11" name="Päivämäärän paikkamerkki 10"/>
          <p:cNvSpPr>
            <a:spLocks noGrp="1"/>
          </p:cNvSpPr>
          <p:nvPr>
            <p:ph type="dt" sz="half" idx="10"/>
          </p:nvPr>
        </p:nvSpPr>
        <p:spPr/>
        <p:txBody>
          <a:bodyPr/>
          <a:lstStyle/>
          <a:p>
            <a:fld id="{431DE58D-3EA1-41A0-B4FE-02F214FDCA80}" type="datetime1">
              <a:rPr lang="fi-FI" smtClean="0"/>
              <a:t>15.1.2018</a:t>
            </a:fld>
            <a:endParaRPr lang="fi-FI"/>
          </a:p>
        </p:txBody>
      </p:sp>
      <p:sp>
        <p:nvSpPr>
          <p:cNvPr id="12" name="Alatunnisteen paikkamerkki 11"/>
          <p:cNvSpPr>
            <a:spLocks noGrp="1"/>
          </p:cNvSpPr>
          <p:nvPr>
            <p:ph type="ftr" sz="quarter" idx="11"/>
          </p:nvPr>
        </p:nvSpPr>
        <p:spPr/>
        <p:txBody>
          <a:bodyPr/>
          <a:lstStyle/>
          <a:p>
            <a:pPr algn="r"/>
            <a:r>
              <a:rPr lang="fi-FI"/>
              <a:t>Header</a:t>
            </a:r>
            <a:endParaRPr lang="fi-FI" dirty="0"/>
          </a:p>
        </p:txBody>
      </p:sp>
      <p:sp>
        <p:nvSpPr>
          <p:cNvPr id="13" name="Dian numeron paikkamerkki 12"/>
          <p:cNvSpPr>
            <a:spLocks noGrp="1"/>
          </p:cNvSpPr>
          <p:nvPr>
            <p:ph type="sldNum" sz="quarter" idx="12"/>
          </p:nvPr>
        </p:nvSpPr>
        <p:spPr/>
        <p:txBody>
          <a:bodyPr/>
          <a:lstStyle/>
          <a:p>
            <a:fld id="{AE30CDAC-BC41-41A2-AD1D-3681F6861A31}" type="slidenum">
              <a:rPr lang="fi-FI" smtClean="0"/>
              <a:pPr/>
              <a:t>‹#›</a:t>
            </a:fld>
            <a:endParaRPr lang="fi-FI"/>
          </a:p>
        </p:txBody>
      </p:sp>
      <p:cxnSp>
        <p:nvCxnSpPr>
          <p:cNvPr id="8" name="Suora yhdysviiva 7"/>
          <p:cNvCxnSpPr/>
          <p:nvPr userDrawn="1"/>
        </p:nvCxnSpPr>
        <p:spPr>
          <a:xfrm>
            <a:off x="9551625" y="205844"/>
            <a:ext cx="0" cy="237600"/>
          </a:xfrm>
          <a:prstGeom prst="line">
            <a:avLst/>
          </a:prstGeom>
          <a:ln w="3175">
            <a:solidFill>
              <a:schemeClr val="tx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976372"/>
      </p:ext>
    </p:extLst>
  </p:cSld>
  <p:clrMapOvr>
    <a:masterClrMapping/>
  </p:clrMapOvr>
  <p:extLst mod="1">
    <p:ext uri="{DCECCB84-F9BA-43D5-87BE-67443E8EF086}">
      <p15:sldGuideLst xmlns:p15="http://schemas.microsoft.com/office/powerpoint/2012/main">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Osan ylätunniste 2">
    <p:bg>
      <p:bgPr>
        <a:solidFill>
          <a:schemeClr val="tx2"/>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910800" y="2484000"/>
            <a:ext cx="10371600" cy="1360800"/>
          </a:xfrm>
        </p:spPr>
        <p:txBody>
          <a:bodyPr anchor="b">
            <a:normAutofit/>
          </a:bodyPr>
          <a:lstStyle>
            <a:lvl1pPr algn="ctr">
              <a:defRPr sz="4800" spc="-200" baseline="0">
                <a:solidFill>
                  <a:schemeClr val="bg1"/>
                </a:solidFill>
              </a:defRPr>
            </a:lvl1pPr>
          </a:lstStyle>
          <a:p>
            <a:r>
              <a:rPr lang="fi-FI"/>
              <a:t>Muokkaa perustyyl. napsautt.</a:t>
            </a:r>
            <a:endParaRPr lang="fi-FI" dirty="0"/>
          </a:p>
        </p:txBody>
      </p:sp>
      <p:sp>
        <p:nvSpPr>
          <p:cNvPr id="3" name="Tekstin paikkamerkki 2"/>
          <p:cNvSpPr>
            <a:spLocks noGrp="1"/>
          </p:cNvSpPr>
          <p:nvPr>
            <p:ph type="body" idx="1"/>
          </p:nvPr>
        </p:nvSpPr>
        <p:spPr>
          <a:xfrm>
            <a:off x="910800" y="4046400"/>
            <a:ext cx="10371600" cy="806400"/>
          </a:xfrm>
        </p:spPr>
        <p:txBody>
          <a:bodyPr>
            <a:normAutofit/>
          </a:bodyPr>
          <a:lstStyle>
            <a:lvl1pPr marL="0" indent="0" algn="ctr">
              <a:spcBef>
                <a:spcPts val="380"/>
              </a:spcBef>
              <a:buNone/>
              <a:defRPr sz="1600" b="1" i="0" cap="all" spc="13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10" name="Suorakulmio 9"/>
          <p:cNvSpPr/>
          <p:nvPr userDrawn="1"/>
        </p:nvSpPr>
        <p:spPr>
          <a:xfrm>
            <a:off x="717744" y="678144"/>
            <a:ext cx="10764000" cy="5508000"/>
          </a:xfrm>
          <a:prstGeom prst="rect">
            <a:avLst/>
          </a:prstGeom>
          <a:no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fi-FI">
              <a:solidFill>
                <a:schemeClr val="bg1"/>
              </a:solidFill>
            </a:endParaRPr>
          </a:p>
        </p:txBody>
      </p:sp>
      <p:sp>
        <p:nvSpPr>
          <p:cNvPr id="11" name="Päivämäärän paikkamerkki 10"/>
          <p:cNvSpPr>
            <a:spLocks noGrp="1"/>
          </p:cNvSpPr>
          <p:nvPr>
            <p:ph type="dt" sz="half" idx="10"/>
          </p:nvPr>
        </p:nvSpPr>
        <p:spPr/>
        <p:txBody>
          <a:bodyPr/>
          <a:lstStyle>
            <a:lvl1pPr>
              <a:defRPr>
                <a:solidFill>
                  <a:schemeClr val="bg1"/>
                </a:solidFill>
              </a:defRPr>
            </a:lvl1pPr>
          </a:lstStyle>
          <a:p>
            <a:fld id="{9E810608-CE96-4982-B562-EC78BF7550F0}" type="datetime1">
              <a:rPr lang="fi-FI" smtClean="0"/>
              <a:t>15.1.2018</a:t>
            </a:fld>
            <a:endParaRPr lang="fi-FI"/>
          </a:p>
        </p:txBody>
      </p:sp>
      <p:sp>
        <p:nvSpPr>
          <p:cNvPr id="12" name="Alatunnisteen paikkamerkki 11"/>
          <p:cNvSpPr>
            <a:spLocks noGrp="1"/>
          </p:cNvSpPr>
          <p:nvPr>
            <p:ph type="ftr" sz="quarter" idx="11"/>
          </p:nvPr>
        </p:nvSpPr>
        <p:spPr/>
        <p:txBody>
          <a:bodyPr/>
          <a:lstStyle>
            <a:lvl1pPr>
              <a:defRPr>
                <a:solidFill>
                  <a:schemeClr val="bg1"/>
                </a:solidFill>
              </a:defRPr>
            </a:lvl1pPr>
          </a:lstStyle>
          <a:p>
            <a:pPr algn="r"/>
            <a:r>
              <a:rPr lang="fi-FI"/>
              <a:t>Header</a:t>
            </a:r>
            <a:endParaRPr lang="fi-FI" dirty="0"/>
          </a:p>
        </p:txBody>
      </p:sp>
      <p:sp>
        <p:nvSpPr>
          <p:cNvPr id="13" name="Dian numeron paikkamerkki 12"/>
          <p:cNvSpPr>
            <a:spLocks noGrp="1"/>
          </p:cNvSpPr>
          <p:nvPr>
            <p:ph type="sldNum" sz="quarter" idx="12"/>
          </p:nvPr>
        </p:nvSpPr>
        <p:spPr/>
        <p:txBody>
          <a:bodyPr/>
          <a:lstStyle>
            <a:lvl1pPr>
              <a:defRPr>
                <a:solidFill>
                  <a:schemeClr val="bg1"/>
                </a:solidFill>
              </a:defRPr>
            </a:lvl1pPr>
          </a:lstStyle>
          <a:p>
            <a:fld id="{AE30CDAC-BC41-41A2-AD1D-3681F6861A31}" type="slidenum">
              <a:rPr lang="fi-FI" smtClean="0"/>
              <a:pPr/>
              <a:t>‹#›</a:t>
            </a:fld>
            <a:endParaRPr lang="fi-FI"/>
          </a:p>
        </p:txBody>
      </p:sp>
      <p:cxnSp>
        <p:nvCxnSpPr>
          <p:cNvPr id="8" name="Suora yhdysviiva 7"/>
          <p:cNvCxnSpPr/>
          <p:nvPr userDrawn="1"/>
        </p:nvCxnSpPr>
        <p:spPr>
          <a:xfrm>
            <a:off x="9551625" y="205844"/>
            <a:ext cx="0" cy="237600"/>
          </a:xfrm>
          <a:prstGeom prst="line">
            <a:avLst/>
          </a:prstGeom>
          <a:ln w="3175">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975738"/>
      </p:ext>
    </p:extLst>
  </p:cSld>
  <p:clrMapOvr>
    <a:masterClrMapping/>
  </p:clrMapOvr>
  <p:extLst mod="1">
    <p:ext uri="{DCECCB84-F9BA-43D5-87BE-67443E8EF086}">
      <p15:sldGuideLst xmlns:p15="http://schemas.microsoft.com/office/powerpoint/2012/main">
        <p15:guide id="2" pos="724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Osan ylätunniste 3">
    <p:bg>
      <p:bgPr>
        <a:solidFill>
          <a:srgbClr val="63CCCA"/>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910800" y="2484000"/>
            <a:ext cx="10371600" cy="1360800"/>
          </a:xfrm>
        </p:spPr>
        <p:txBody>
          <a:bodyPr anchor="b">
            <a:normAutofit/>
          </a:bodyPr>
          <a:lstStyle>
            <a:lvl1pPr algn="ctr">
              <a:defRPr sz="4800" spc="-200" baseline="0">
                <a:solidFill>
                  <a:schemeClr val="bg1"/>
                </a:solidFill>
              </a:defRPr>
            </a:lvl1pPr>
          </a:lstStyle>
          <a:p>
            <a:r>
              <a:rPr lang="fi-FI"/>
              <a:t>Muokkaa perustyyl. napsautt.</a:t>
            </a:r>
            <a:endParaRPr lang="fi-FI" dirty="0"/>
          </a:p>
        </p:txBody>
      </p:sp>
      <p:sp>
        <p:nvSpPr>
          <p:cNvPr id="3" name="Tekstin paikkamerkki 2"/>
          <p:cNvSpPr>
            <a:spLocks noGrp="1"/>
          </p:cNvSpPr>
          <p:nvPr>
            <p:ph type="body" idx="1"/>
          </p:nvPr>
        </p:nvSpPr>
        <p:spPr>
          <a:xfrm>
            <a:off x="910800" y="4046400"/>
            <a:ext cx="10371600" cy="806400"/>
          </a:xfrm>
        </p:spPr>
        <p:txBody>
          <a:bodyPr>
            <a:normAutofit/>
          </a:bodyPr>
          <a:lstStyle>
            <a:lvl1pPr marL="0" indent="0" algn="ctr">
              <a:spcBef>
                <a:spcPts val="380"/>
              </a:spcBef>
              <a:buNone/>
              <a:defRPr sz="1600" b="1" i="0" cap="all" spc="13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10" name="Suorakulmio 9"/>
          <p:cNvSpPr/>
          <p:nvPr userDrawn="1"/>
        </p:nvSpPr>
        <p:spPr>
          <a:xfrm>
            <a:off x="717744" y="678144"/>
            <a:ext cx="10764000" cy="5508000"/>
          </a:xfrm>
          <a:prstGeom prst="rect">
            <a:avLst/>
          </a:prstGeom>
          <a:noFill/>
          <a:ln w="38100">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fi-FI">
              <a:solidFill>
                <a:schemeClr val="bg1"/>
              </a:solidFill>
            </a:endParaRPr>
          </a:p>
        </p:txBody>
      </p:sp>
      <p:sp>
        <p:nvSpPr>
          <p:cNvPr id="11" name="Päivämäärän paikkamerkki 10"/>
          <p:cNvSpPr>
            <a:spLocks noGrp="1"/>
          </p:cNvSpPr>
          <p:nvPr>
            <p:ph type="dt" sz="half" idx="10"/>
          </p:nvPr>
        </p:nvSpPr>
        <p:spPr/>
        <p:txBody>
          <a:bodyPr/>
          <a:lstStyle>
            <a:lvl1pPr>
              <a:defRPr>
                <a:solidFill>
                  <a:schemeClr val="bg1"/>
                </a:solidFill>
              </a:defRPr>
            </a:lvl1pPr>
          </a:lstStyle>
          <a:p>
            <a:fld id="{A45C7AFF-842B-451F-90CE-4E2A59EDC90A}" type="datetime1">
              <a:rPr lang="fi-FI" smtClean="0"/>
              <a:t>15.1.2018</a:t>
            </a:fld>
            <a:endParaRPr lang="fi-FI"/>
          </a:p>
        </p:txBody>
      </p:sp>
      <p:sp>
        <p:nvSpPr>
          <p:cNvPr id="12" name="Alatunnisteen paikkamerkki 11"/>
          <p:cNvSpPr>
            <a:spLocks noGrp="1"/>
          </p:cNvSpPr>
          <p:nvPr>
            <p:ph type="ftr" sz="quarter" idx="11"/>
          </p:nvPr>
        </p:nvSpPr>
        <p:spPr/>
        <p:txBody>
          <a:bodyPr/>
          <a:lstStyle>
            <a:lvl1pPr>
              <a:defRPr>
                <a:solidFill>
                  <a:schemeClr val="bg1"/>
                </a:solidFill>
              </a:defRPr>
            </a:lvl1pPr>
          </a:lstStyle>
          <a:p>
            <a:pPr algn="r"/>
            <a:r>
              <a:rPr lang="fi-FI"/>
              <a:t>Header</a:t>
            </a:r>
            <a:endParaRPr lang="fi-FI" dirty="0"/>
          </a:p>
        </p:txBody>
      </p:sp>
      <p:sp>
        <p:nvSpPr>
          <p:cNvPr id="13" name="Dian numeron paikkamerkki 12"/>
          <p:cNvSpPr>
            <a:spLocks noGrp="1"/>
          </p:cNvSpPr>
          <p:nvPr>
            <p:ph type="sldNum" sz="quarter" idx="12"/>
          </p:nvPr>
        </p:nvSpPr>
        <p:spPr/>
        <p:txBody>
          <a:bodyPr/>
          <a:lstStyle>
            <a:lvl1pPr>
              <a:defRPr>
                <a:solidFill>
                  <a:schemeClr val="bg1"/>
                </a:solidFill>
              </a:defRPr>
            </a:lvl1pPr>
          </a:lstStyle>
          <a:p>
            <a:fld id="{AE30CDAC-BC41-41A2-AD1D-3681F6861A31}" type="slidenum">
              <a:rPr lang="fi-FI" smtClean="0"/>
              <a:pPr/>
              <a:t>‹#›</a:t>
            </a:fld>
            <a:endParaRPr lang="fi-FI"/>
          </a:p>
        </p:txBody>
      </p:sp>
      <p:cxnSp>
        <p:nvCxnSpPr>
          <p:cNvPr id="8" name="Suora yhdysviiva 7"/>
          <p:cNvCxnSpPr/>
          <p:nvPr userDrawn="1"/>
        </p:nvCxnSpPr>
        <p:spPr>
          <a:xfrm>
            <a:off x="9551625" y="205844"/>
            <a:ext cx="0" cy="237600"/>
          </a:xfrm>
          <a:prstGeom prst="line">
            <a:avLst/>
          </a:prstGeom>
          <a:ln w="3175">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492502"/>
      </p:ext>
    </p:extLst>
  </p:cSld>
  <p:clrMapOvr>
    <a:masterClrMapping/>
  </p:clrMapOvr>
  <p:extLst mod="1">
    <p:ext uri="{DCECCB84-F9BA-43D5-87BE-67443E8EF086}">
      <p15:sldGuideLst xmlns:p15="http://schemas.microsoft.com/office/powerpoint/2012/main">
        <p15:guide id="2" pos="72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san ylätunniste 4 tausta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96083" y="2751236"/>
            <a:ext cx="11008541" cy="1720800"/>
          </a:xfrm>
          <a:noFill/>
        </p:spPr>
        <p:txBody>
          <a:bodyPr anchor="ctr">
            <a:normAutofit/>
          </a:bodyPr>
          <a:lstStyle>
            <a:lvl1pPr algn="l">
              <a:defRPr sz="4800" b="0" baseline="0">
                <a:solidFill>
                  <a:schemeClr val="bg1"/>
                </a:solidFill>
              </a:defRPr>
            </a:lvl1pPr>
          </a:lstStyle>
          <a:p>
            <a:r>
              <a:rPr lang="fi-FI"/>
              <a:t>Muokkaa perustyyl. napsautt.</a:t>
            </a:r>
            <a:endParaRPr lang="fi-FI" dirty="0"/>
          </a:p>
        </p:txBody>
      </p:sp>
      <p:sp>
        <p:nvSpPr>
          <p:cNvPr id="4" name="Tekstin paikkamerkki 3"/>
          <p:cNvSpPr>
            <a:spLocks noGrp="1"/>
          </p:cNvSpPr>
          <p:nvPr>
            <p:ph type="body" sz="quarter" idx="14"/>
          </p:nvPr>
        </p:nvSpPr>
        <p:spPr>
          <a:xfrm>
            <a:off x="587375" y="4679950"/>
            <a:ext cx="11017250" cy="722313"/>
          </a:xfrm>
        </p:spPr>
        <p:txBody>
          <a:bodyPr>
            <a:normAutofit/>
          </a:bodyPr>
          <a:lstStyle>
            <a:lvl1pPr>
              <a:spcBef>
                <a:spcPts val="380"/>
              </a:spcBef>
              <a:defRPr sz="1600" b="1" i="0" cap="all" spc="13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Tree>
    <p:extLst>
      <p:ext uri="{BB962C8B-B14F-4D97-AF65-F5344CB8AC3E}">
        <p14:creationId xmlns:p14="http://schemas.microsoft.com/office/powerpoint/2010/main" val="45247154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11.pn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94919" y="668468"/>
            <a:ext cx="11009706" cy="1139695"/>
          </a:xfrm>
          <a:prstGeom prst="rect">
            <a:avLst/>
          </a:prstGeom>
        </p:spPr>
        <p:txBody>
          <a:bodyPr vert="horz" lIns="91440" tIns="45720" rIns="91440" bIns="45720" rtlCol="0" anchor="ctr">
            <a:normAutofit/>
          </a:bodyPr>
          <a:lstStyle/>
          <a:p>
            <a:r>
              <a:rPr lang="en-US" noProof="0" dirty="0" err="1"/>
              <a:t>Muokkaa</a:t>
            </a:r>
            <a:r>
              <a:rPr lang="en-US" noProof="0" dirty="0"/>
              <a:t> </a:t>
            </a:r>
            <a:r>
              <a:rPr lang="en-US" noProof="0" dirty="0" err="1"/>
              <a:t>perustyyl</a:t>
            </a:r>
            <a:r>
              <a:rPr lang="en-US" noProof="0" dirty="0"/>
              <a:t>. </a:t>
            </a:r>
            <a:r>
              <a:rPr lang="en-US" noProof="0" dirty="0" err="1"/>
              <a:t>napsautt</a:t>
            </a:r>
            <a:r>
              <a:rPr lang="en-US" noProof="0" dirty="0"/>
              <a:t>.</a:t>
            </a:r>
          </a:p>
        </p:txBody>
      </p:sp>
      <p:sp>
        <p:nvSpPr>
          <p:cNvPr id="3" name="Tekstin paikkamerkki 2"/>
          <p:cNvSpPr>
            <a:spLocks noGrp="1"/>
          </p:cNvSpPr>
          <p:nvPr>
            <p:ph type="body" idx="1"/>
          </p:nvPr>
        </p:nvSpPr>
        <p:spPr>
          <a:xfrm>
            <a:off x="595006" y="1883993"/>
            <a:ext cx="11009619" cy="4532682"/>
          </a:xfrm>
          <a:prstGeom prst="rect">
            <a:avLst/>
          </a:prstGeom>
        </p:spPr>
        <p:txBody>
          <a:bodyPr vert="horz" lIns="91440" tIns="45720" rIns="91440" bIns="45720" rtlCol="0">
            <a:noAutofit/>
          </a:bodyPr>
          <a:lstStyle/>
          <a:p>
            <a:pPr lvl="0"/>
            <a:r>
              <a:rPr lang="en-US" noProof="0" dirty="0" err="1"/>
              <a:t>Muokkaa</a:t>
            </a:r>
            <a:r>
              <a:rPr lang="en-US" noProof="0" dirty="0"/>
              <a:t> </a:t>
            </a:r>
            <a:r>
              <a:rPr lang="en-US" noProof="0" dirty="0" err="1"/>
              <a:t>tekstin</a:t>
            </a:r>
            <a:r>
              <a:rPr lang="en-US" noProof="0" dirty="0"/>
              <a:t> </a:t>
            </a:r>
            <a:r>
              <a:rPr lang="en-US" noProof="0" dirty="0" err="1"/>
              <a:t>perustyylejä</a:t>
            </a:r>
            <a:endParaRPr lang="en-US" noProof="0" dirty="0"/>
          </a:p>
          <a:p>
            <a:pPr lvl="1"/>
            <a:r>
              <a:rPr lang="en-US" noProof="0" dirty="0" err="1"/>
              <a:t>toinen</a:t>
            </a:r>
            <a:r>
              <a:rPr lang="en-US" noProof="0" dirty="0"/>
              <a:t> </a:t>
            </a:r>
            <a:r>
              <a:rPr lang="en-US" noProof="0" dirty="0" err="1"/>
              <a:t>taso</a:t>
            </a:r>
            <a:endParaRPr lang="en-US" noProof="0" dirty="0"/>
          </a:p>
          <a:p>
            <a:pPr lvl="2"/>
            <a:r>
              <a:rPr lang="en-US" noProof="0" dirty="0" err="1"/>
              <a:t>kolmas</a:t>
            </a:r>
            <a:r>
              <a:rPr lang="en-US" noProof="0" dirty="0"/>
              <a:t> </a:t>
            </a:r>
            <a:r>
              <a:rPr lang="en-US" noProof="0" dirty="0" err="1"/>
              <a:t>taso</a:t>
            </a:r>
            <a:endParaRPr lang="en-US" noProof="0" dirty="0"/>
          </a:p>
          <a:p>
            <a:pPr lvl="3"/>
            <a:r>
              <a:rPr lang="en-US" noProof="0" dirty="0" err="1"/>
              <a:t>neljäs</a:t>
            </a:r>
            <a:r>
              <a:rPr lang="en-US" noProof="0" dirty="0"/>
              <a:t> </a:t>
            </a:r>
            <a:r>
              <a:rPr lang="en-US" noProof="0" dirty="0" err="1"/>
              <a:t>taso</a:t>
            </a:r>
            <a:endParaRPr lang="en-US" noProof="0" dirty="0"/>
          </a:p>
          <a:p>
            <a:pPr lvl="4"/>
            <a:r>
              <a:rPr lang="en-US" noProof="0" dirty="0" err="1"/>
              <a:t>viides</a:t>
            </a:r>
            <a:r>
              <a:rPr lang="en-US" noProof="0" dirty="0"/>
              <a:t> </a:t>
            </a:r>
            <a:r>
              <a:rPr lang="en-US" noProof="0" dirty="0" err="1"/>
              <a:t>taso</a:t>
            </a:r>
            <a:endParaRPr lang="en-US" noProof="0" dirty="0"/>
          </a:p>
          <a:p>
            <a:pPr lvl="5"/>
            <a:r>
              <a:rPr lang="en-US" noProof="0" dirty="0" err="1"/>
              <a:t>kuudes</a:t>
            </a:r>
            <a:r>
              <a:rPr lang="en-US" noProof="0" dirty="0"/>
              <a:t> </a:t>
            </a:r>
            <a:r>
              <a:rPr lang="en-US" noProof="0" dirty="0" err="1"/>
              <a:t>taso</a:t>
            </a:r>
            <a:endParaRPr lang="en-US" noProof="0" dirty="0"/>
          </a:p>
          <a:p>
            <a:pPr lvl="6"/>
            <a:r>
              <a:rPr lang="en-US" noProof="0" dirty="0" err="1"/>
              <a:t>seitsemäs</a:t>
            </a:r>
            <a:r>
              <a:rPr lang="en-US" noProof="0" dirty="0"/>
              <a:t> </a:t>
            </a:r>
            <a:r>
              <a:rPr lang="en-US" noProof="0" dirty="0" err="1"/>
              <a:t>taso</a:t>
            </a:r>
            <a:endParaRPr lang="en-US" noProof="0" dirty="0"/>
          </a:p>
          <a:p>
            <a:pPr lvl="7"/>
            <a:r>
              <a:rPr lang="en-US" noProof="0" dirty="0" err="1"/>
              <a:t>kahdeksas</a:t>
            </a:r>
            <a:r>
              <a:rPr lang="en-US" noProof="0" dirty="0"/>
              <a:t> </a:t>
            </a:r>
            <a:r>
              <a:rPr lang="en-US" noProof="0" dirty="0" err="1"/>
              <a:t>taso</a:t>
            </a:r>
            <a:endParaRPr lang="en-US" noProof="0" dirty="0"/>
          </a:p>
          <a:p>
            <a:pPr lvl="8"/>
            <a:r>
              <a:rPr lang="en-US" noProof="0" dirty="0" err="1"/>
              <a:t>yhdeksäs</a:t>
            </a:r>
            <a:r>
              <a:rPr lang="en-US" noProof="0" dirty="0"/>
              <a:t> </a:t>
            </a:r>
            <a:r>
              <a:rPr lang="en-US" noProof="0" dirty="0" err="1"/>
              <a:t>taso</a:t>
            </a:r>
            <a:endParaRPr lang="en-US" noProof="0" dirty="0"/>
          </a:p>
        </p:txBody>
      </p:sp>
      <p:sp>
        <p:nvSpPr>
          <p:cNvPr id="4" name="Päivämäärän paikkamerkki 3"/>
          <p:cNvSpPr>
            <a:spLocks noGrp="1"/>
          </p:cNvSpPr>
          <p:nvPr>
            <p:ph type="dt" sz="half" idx="2"/>
          </p:nvPr>
        </p:nvSpPr>
        <p:spPr>
          <a:xfrm>
            <a:off x="9551624" y="171991"/>
            <a:ext cx="1246406" cy="291600"/>
          </a:xfrm>
          <a:prstGeom prst="rect">
            <a:avLst/>
          </a:prstGeom>
        </p:spPr>
        <p:txBody>
          <a:bodyPr vert="horz" lIns="158400" tIns="0" rIns="0" bIns="0" rtlCol="0" anchor="ctr"/>
          <a:lstStyle>
            <a:lvl1pPr algn="r">
              <a:defRPr sz="930" cap="all" spc="400" baseline="0">
                <a:solidFill>
                  <a:schemeClr val="tx2"/>
                </a:solidFill>
              </a:defRPr>
            </a:lvl1pPr>
          </a:lstStyle>
          <a:p>
            <a:fld id="{83230B06-0F82-40D6-9FA8-2C42B1421682}" type="datetime1">
              <a:rPr lang="en-US" noProof="0" smtClean="0"/>
              <a:t>1/15/2018</a:t>
            </a:fld>
            <a:endParaRPr lang="en-US" noProof="0" dirty="0"/>
          </a:p>
        </p:txBody>
      </p:sp>
      <p:sp>
        <p:nvSpPr>
          <p:cNvPr id="5" name="Alatunnisteen paikkamerkki 4"/>
          <p:cNvSpPr>
            <a:spLocks noGrp="1"/>
          </p:cNvSpPr>
          <p:nvPr>
            <p:ph type="ftr" sz="quarter" idx="3"/>
          </p:nvPr>
        </p:nvSpPr>
        <p:spPr>
          <a:xfrm>
            <a:off x="5279229" y="171991"/>
            <a:ext cx="4272395" cy="291600"/>
          </a:xfrm>
          <a:prstGeom prst="rect">
            <a:avLst/>
          </a:prstGeom>
        </p:spPr>
        <p:txBody>
          <a:bodyPr vert="horz" lIns="0" tIns="0" rIns="158400" bIns="0" rtlCol="0" anchor="ctr"/>
          <a:lstStyle>
            <a:lvl1pPr algn="r">
              <a:defRPr lang="fi-FI" sz="930" cap="all" spc="400" baseline="0">
                <a:solidFill>
                  <a:schemeClr val="tx2"/>
                </a:solidFill>
              </a:defRPr>
            </a:lvl1pPr>
          </a:lstStyle>
          <a:p>
            <a:r>
              <a:rPr lang="en-US"/>
              <a:t>Header</a:t>
            </a:r>
            <a:endParaRPr lang="en-US" dirty="0"/>
          </a:p>
        </p:txBody>
      </p:sp>
      <p:sp>
        <p:nvSpPr>
          <p:cNvPr id="6" name="Dian numeron paikkamerkki 5"/>
          <p:cNvSpPr>
            <a:spLocks noGrp="1"/>
          </p:cNvSpPr>
          <p:nvPr>
            <p:ph type="sldNum" sz="quarter" idx="4"/>
          </p:nvPr>
        </p:nvSpPr>
        <p:spPr>
          <a:xfrm>
            <a:off x="10992625" y="6402083"/>
            <a:ext cx="612000" cy="291600"/>
          </a:xfrm>
          <a:prstGeom prst="rect">
            <a:avLst/>
          </a:prstGeom>
        </p:spPr>
        <p:txBody>
          <a:bodyPr vert="horz" lIns="0" tIns="0" rIns="0" bIns="0" rtlCol="0" anchor="ctr"/>
          <a:lstStyle>
            <a:lvl1pPr algn="r">
              <a:defRPr sz="930" cap="all" spc="400" baseline="0">
                <a:solidFill>
                  <a:schemeClr val="tx2"/>
                </a:solidFill>
              </a:defRPr>
            </a:lvl1pPr>
          </a:lstStyle>
          <a:p>
            <a:fld id="{AE30CDAC-BC41-41A2-AD1D-3681F6861A31}" type="slidenum">
              <a:rPr lang="en-US" noProof="0" smtClean="0"/>
              <a:pPr/>
              <a:t>‹#›</a:t>
            </a:fld>
            <a:endParaRPr lang="en-US" noProof="0" dirty="0"/>
          </a:p>
        </p:txBody>
      </p:sp>
      <p:pic>
        <p:nvPicPr>
          <p:cNvPr id="7" name="Kuva 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993629" y="119688"/>
            <a:ext cx="609550" cy="396207"/>
          </a:xfrm>
          <a:prstGeom prst="rect">
            <a:avLst/>
          </a:prstGeom>
        </p:spPr>
      </p:pic>
    </p:spTree>
    <p:extLst>
      <p:ext uri="{BB962C8B-B14F-4D97-AF65-F5344CB8AC3E}">
        <p14:creationId xmlns:p14="http://schemas.microsoft.com/office/powerpoint/2010/main" val="3062767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7" r:id="rId3"/>
    <p:sldLayoutId id="2147483668" r:id="rId4"/>
    <p:sldLayoutId id="2147483669" r:id="rId5"/>
    <p:sldLayoutId id="2147483651" r:id="rId6"/>
    <p:sldLayoutId id="2147483664" r:id="rId7"/>
    <p:sldLayoutId id="2147483663" r:id="rId8"/>
    <p:sldLayoutId id="2147483665" r:id="rId9"/>
    <p:sldLayoutId id="2147483652" r:id="rId10"/>
    <p:sldLayoutId id="2147483658" r:id="rId11"/>
    <p:sldLayoutId id="2147483654" r:id="rId12"/>
    <p:sldLayoutId id="2147483655" r:id="rId13"/>
    <p:sldLayoutId id="2147483661" r:id="rId14"/>
    <p:sldLayoutId id="2147483662" r:id="rId15"/>
    <p:sldLayoutId id="2147483659" r:id="rId16"/>
    <p:sldLayoutId id="2147483660" r:id="rId17"/>
    <p:sldLayoutId id="2147483670" r:id="rId18"/>
    <p:sldLayoutId id="2147483671" r:id="rId19"/>
  </p:sldLayoutIdLst>
  <p:hf hdr="0"/>
  <p:txStyles>
    <p:titleStyle>
      <a:lvl1pPr algn="l" defTabSz="914400" rtl="0" eaLnBrk="1" latinLnBrk="0" hangingPunct="1">
        <a:lnSpc>
          <a:spcPct val="80000"/>
        </a:lnSpc>
        <a:spcBef>
          <a:spcPct val="0"/>
        </a:spcBef>
        <a:buNone/>
        <a:defRPr sz="3600" kern="1200" cap="all" spc="0" baseline="0">
          <a:solidFill>
            <a:schemeClr val="tx2"/>
          </a:solidFill>
          <a:latin typeface="+mj-lt"/>
          <a:ea typeface="+mj-ea"/>
          <a:cs typeface="+mj-cs"/>
        </a:defRPr>
      </a:lvl1pPr>
    </p:titleStyle>
    <p:bodyStyle>
      <a:lvl1pPr marL="0" indent="0" algn="l" defTabSz="914400" rtl="0" eaLnBrk="1" latinLnBrk="0" hangingPunct="1">
        <a:lnSpc>
          <a:spcPct val="90000"/>
        </a:lnSpc>
        <a:spcBef>
          <a:spcPts val="480"/>
        </a:spcBef>
        <a:buFont typeface="Arial" panose="020B0604020202020204" pitchFamily="34" charset="0"/>
        <a:buNone/>
        <a:defRPr sz="2200" kern="1200">
          <a:solidFill>
            <a:schemeClr val="tx2"/>
          </a:solidFill>
          <a:latin typeface="+mn-lt"/>
          <a:ea typeface="+mn-ea"/>
          <a:cs typeface="+mn-cs"/>
        </a:defRPr>
      </a:lvl1pPr>
      <a:lvl2pPr marL="838800" indent="-228600" algn="l" defTabSz="914400" rtl="0" eaLnBrk="1" latinLnBrk="0" hangingPunct="1">
        <a:lnSpc>
          <a:spcPct val="90000"/>
        </a:lnSpc>
        <a:spcBef>
          <a:spcPts val="380"/>
        </a:spcBef>
        <a:buFont typeface="Arial" panose="020B0604020202020204" pitchFamily="34" charset="0"/>
        <a:buChar char="•"/>
        <a:defRPr sz="1800" kern="1200">
          <a:solidFill>
            <a:schemeClr val="tx2"/>
          </a:solidFill>
          <a:latin typeface="+mn-lt"/>
          <a:ea typeface="+mn-ea"/>
          <a:cs typeface="+mn-cs"/>
        </a:defRPr>
      </a:lvl2pPr>
      <a:lvl3pPr marL="1450800" indent="-228600" algn="l" defTabSz="914400" rtl="0" eaLnBrk="1" latinLnBrk="0" hangingPunct="1">
        <a:lnSpc>
          <a:spcPct val="90000"/>
        </a:lnSpc>
        <a:spcBef>
          <a:spcPts val="380"/>
        </a:spcBef>
        <a:buFont typeface="Arial" panose="020B0604020202020204" pitchFamily="34" charset="0"/>
        <a:buChar char="•"/>
        <a:defRPr sz="1800" kern="1200">
          <a:solidFill>
            <a:schemeClr val="tx2"/>
          </a:solidFill>
          <a:latin typeface="+mn-lt"/>
          <a:ea typeface="+mn-ea"/>
          <a:cs typeface="+mn-cs"/>
        </a:defRPr>
      </a:lvl3pPr>
      <a:lvl4pPr marL="2062800" indent="-228600" algn="l" defTabSz="914400" rtl="0" eaLnBrk="1" latinLnBrk="0" hangingPunct="1">
        <a:lnSpc>
          <a:spcPct val="90000"/>
        </a:lnSpc>
        <a:spcBef>
          <a:spcPts val="380"/>
        </a:spcBef>
        <a:buFont typeface="Arial" panose="020B0604020202020204" pitchFamily="34" charset="0"/>
        <a:buChar char="•"/>
        <a:defRPr sz="1800" kern="1200">
          <a:solidFill>
            <a:schemeClr val="tx2"/>
          </a:solidFill>
          <a:latin typeface="+mn-lt"/>
          <a:ea typeface="+mn-ea"/>
          <a:cs typeface="+mn-cs"/>
        </a:defRPr>
      </a:lvl4pPr>
      <a:lvl5pPr marL="2674800" indent="-228600" algn="l" defTabSz="914400" rtl="0" eaLnBrk="1" latinLnBrk="0" hangingPunct="1">
        <a:lnSpc>
          <a:spcPct val="90000"/>
        </a:lnSpc>
        <a:spcBef>
          <a:spcPts val="380"/>
        </a:spcBef>
        <a:buFont typeface="Arial" panose="020B0604020202020204" pitchFamily="34" charset="0"/>
        <a:buChar char="•"/>
        <a:defRPr sz="1800" kern="1200">
          <a:solidFill>
            <a:schemeClr val="tx2"/>
          </a:solidFill>
          <a:latin typeface="+mn-lt"/>
          <a:ea typeface="+mn-ea"/>
          <a:cs typeface="+mn-cs"/>
        </a:defRPr>
      </a:lvl5pPr>
      <a:lvl6pPr marL="3286800" indent="-228600" algn="l" defTabSz="914400" rtl="0" eaLnBrk="1" latinLnBrk="0" hangingPunct="1">
        <a:lnSpc>
          <a:spcPct val="90000"/>
        </a:lnSpc>
        <a:spcBef>
          <a:spcPts val="380"/>
        </a:spcBef>
        <a:buFont typeface="Arial" panose="020B0604020202020204" pitchFamily="34" charset="0"/>
        <a:buChar char="•"/>
        <a:defRPr lang="fi-FI" sz="1800" kern="1200" dirty="0" smtClean="0">
          <a:solidFill>
            <a:schemeClr val="tx2"/>
          </a:solidFill>
          <a:latin typeface="+mn-lt"/>
          <a:ea typeface="+mn-ea"/>
          <a:cs typeface="+mn-cs"/>
        </a:defRPr>
      </a:lvl6pPr>
      <a:lvl7pPr marL="3898800" indent="-228600" algn="l" defTabSz="914400" rtl="0" eaLnBrk="1" latinLnBrk="0" hangingPunct="1">
        <a:lnSpc>
          <a:spcPct val="90000"/>
        </a:lnSpc>
        <a:spcBef>
          <a:spcPts val="380"/>
        </a:spcBef>
        <a:buFont typeface="Arial" panose="020B0604020202020204" pitchFamily="34" charset="0"/>
        <a:buChar char="•"/>
        <a:defRPr lang="fi-FI" sz="1800" kern="1200" dirty="0" smtClean="0">
          <a:solidFill>
            <a:schemeClr val="tx2"/>
          </a:solidFill>
          <a:latin typeface="+mn-lt"/>
          <a:ea typeface="+mn-ea"/>
          <a:cs typeface="+mn-cs"/>
        </a:defRPr>
      </a:lvl7pPr>
      <a:lvl8pPr marL="4510800" indent="-228600" algn="l" defTabSz="914400" rtl="0" eaLnBrk="1" latinLnBrk="0" hangingPunct="1">
        <a:lnSpc>
          <a:spcPct val="90000"/>
        </a:lnSpc>
        <a:spcBef>
          <a:spcPts val="380"/>
        </a:spcBef>
        <a:buFont typeface="Arial" panose="020B0604020202020204" pitchFamily="34" charset="0"/>
        <a:buChar char="•"/>
        <a:defRPr lang="fi-FI" sz="1800" kern="1200" dirty="0" smtClean="0">
          <a:solidFill>
            <a:schemeClr val="tx2"/>
          </a:solidFill>
          <a:latin typeface="+mn-lt"/>
          <a:ea typeface="+mn-ea"/>
          <a:cs typeface="+mn-cs"/>
        </a:defRPr>
      </a:lvl8pPr>
      <a:lvl9pPr marL="5122800" indent="-228600" algn="l" defTabSz="914400" rtl="0" eaLnBrk="1" latinLnBrk="0" hangingPunct="1">
        <a:lnSpc>
          <a:spcPct val="90000"/>
        </a:lnSpc>
        <a:spcBef>
          <a:spcPts val="380"/>
        </a:spcBef>
        <a:buFont typeface="Arial" panose="020B0604020202020204" pitchFamily="34" charset="0"/>
        <a:buChar char="•"/>
        <a:defRPr lang="fi-FI" sz="1800" kern="1200" dirty="0" smtClean="0">
          <a:solidFill>
            <a:schemeClr val="tx2"/>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659568"/>
            <a:ext cx="10972800" cy="1143000"/>
          </a:xfrm>
          <a:prstGeom prst="rect">
            <a:avLst/>
          </a:prstGeom>
        </p:spPr>
        <p:txBody>
          <a:bodyPr vert="horz" lIns="91440" tIns="45720" rIns="91440" bIns="45720" rtlCol="0" anchor="ctr">
            <a:noAutofit/>
          </a:bodyPr>
          <a:lstStyle/>
          <a:p>
            <a:r>
              <a:rPr lang="en-US" dirty="0"/>
              <a:t>MUOKKAA PERUSTYYLEJÄ NAPS.</a:t>
            </a:r>
            <a:endParaRPr lang="fi-FI" dirty="0"/>
          </a:p>
        </p:txBody>
      </p:sp>
      <p:sp>
        <p:nvSpPr>
          <p:cNvPr id="6" name="Dian numeron paikkamerkki 5"/>
          <p:cNvSpPr>
            <a:spLocks noGrp="1"/>
          </p:cNvSpPr>
          <p:nvPr>
            <p:ph type="sldNum" sz="quarter" idx="4"/>
          </p:nvPr>
        </p:nvSpPr>
        <p:spPr>
          <a:xfrm>
            <a:off x="10959235" y="6382115"/>
            <a:ext cx="623165" cy="365125"/>
          </a:xfrm>
          <a:prstGeom prst="rect">
            <a:avLst/>
          </a:prstGeom>
        </p:spPr>
        <p:txBody>
          <a:bodyPr vert="horz" lIns="0" tIns="0" rIns="0" bIns="0" rtlCol="0" anchor="ctr"/>
          <a:lstStyle>
            <a:lvl1pPr algn="r">
              <a:defRPr sz="933" b="0" i="0" cap="all" spc="400" baseline="0">
                <a:solidFill>
                  <a:schemeClr val="tx2"/>
                </a:solidFill>
                <a:latin typeface="+mn-lt"/>
                <a:cs typeface="ValioOmnes Light"/>
              </a:defRPr>
            </a:lvl1pPr>
          </a:lstStyle>
          <a:p>
            <a:pPr defTabSz="609585"/>
            <a:fld id="{4A151878-B377-E842-B30F-FFC887FB1E66}" type="slidenum">
              <a:rPr lang="fi-FI" smtClean="0">
                <a:solidFill>
                  <a:srgbClr val="003479"/>
                </a:solidFill>
              </a:rPr>
              <a:pPr defTabSz="609585"/>
              <a:t>‹#›</a:t>
            </a:fld>
            <a:endParaRPr lang="fi-FI" dirty="0">
              <a:solidFill>
                <a:srgbClr val="003479"/>
              </a:solidFill>
            </a:endParaRPr>
          </a:p>
        </p:txBody>
      </p:sp>
      <p:sp>
        <p:nvSpPr>
          <p:cNvPr id="3" name="Tekstin paikkamerkki 2"/>
          <p:cNvSpPr>
            <a:spLocks noGrp="1"/>
          </p:cNvSpPr>
          <p:nvPr>
            <p:ph type="body" idx="1"/>
          </p:nvPr>
        </p:nvSpPr>
        <p:spPr>
          <a:xfrm>
            <a:off x="609600" y="1884365"/>
            <a:ext cx="10972800" cy="4525963"/>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Alatunnisteen paikkamerkki 4"/>
          <p:cNvSpPr>
            <a:spLocks noGrp="1"/>
          </p:cNvSpPr>
          <p:nvPr>
            <p:ph type="ftr" sz="quarter" idx="3"/>
          </p:nvPr>
        </p:nvSpPr>
        <p:spPr>
          <a:xfrm>
            <a:off x="5543759" y="187457"/>
            <a:ext cx="3914987" cy="291393"/>
          </a:xfrm>
          <a:prstGeom prst="rect">
            <a:avLst/>
          </a:prstGeom>
        </p:spPr>
        <p:txBody>
          <a:bodyPr vert="horz" lIns="91440" tIns="45720" rIns="91440" bIns="45720" rtlCol="0" anchor="ctr"/>
          <a:lstStyle>
            <a:lvl1pPr algn="r">
              <a:defRPr sz="933" b="0" i="0" cap="all" spc="400" baseline="0">
                <a:solidFill>
                  <a:schemeClr val="tx2"/>
                </a:solidFill>
                <a:latin typeface="+mn-lt"/>
                <a:cs typeface="ValioOmnes Light"/>
              </a:defRPr>
            </a:lvl1pPr>
          </a:lstStyle>
          <a:p>
            <a:pPr defTabSz="609585"/>
            <a:r>
              <a:rPr lang="fi-FI" dirty="0">
                <a:solidFill>
                  <a:srgbClr val="003479"/>
                </a:solidFill>
              </a:rPr>
              <a:t>Valion uudet PPT-</a:t>
            </a:r>
            <a:r>
              <a:rPr lang="fi-FI" dirty="0" err="1">
                <a:solidFill>
                  <a:srgbClr val="003479"/>
                </a:solidFill>
              </a:rPr>
              <a:t>masterit</a:t>
            </a:r>
            <a:endParaRPr lang="fi-FI" dirty="0">
              <a:solidFill>
                <a:srgbClr val="003479"/>
              </a:solidFill>
            </a:endParaRPr>
          </a:p>
        </p:txBody>
      </p:sp>
      <p:sp>
        <p:nvSpPr>
          <p:cNvPr id="8" name="Päivämäärän paikkamerkki 3"/>
          <p:cNvSpPr>
            <a:spLocks noGrp="1"/>
          </p:cNvSpPr>
          <p:nvPr>
            <p:ph type="dt" sz="half" idx="2"/>
          </p:nvPr>
        </p:nvSpPr>
        <p:spPr>
          <a:xfrm>
            <a:off x="9458745" y="187457"/>
            <a:ext cx="1425067" cy="291393"/>
          </a:xfrm>
          <a:prstGeom prst="rect">
            <a:avLst/>
          </a:prstGeom>
        </p:spPr>
        <p:txBody>
          <a:bodyPr vert="horz" lIns="91440" tIns="45720" rIns="91440" bIns="45720" rtlCol="0" anchor="ctr"/>
          <a:lstStyle>
            <a:lvl1pPr algn="r">
              <a:defRPr sz="933" cap="all" spc="400" baseline="0">
                <a:solidFill>
                  <a:srgbClr val="003479"/>
                </a:solidFill>
                <a:latin typeface="+mn-lt"/>
              </a:defRPr>
            </a:lvl1pPr>
          </a:lstStyle>
          <a:p>
            <a:pPr defTabSz="609585"/>
            <a:fld id="{E1E8806C-4003-0342-89D6-92A588E39A5F}" type="datetime1">
              <a:rPr lang="fi-FI" smtClean="0"/>
              <a:pPr defTabSz="609585"/>
              <a:t>15.1.2018</a:t>
            </a:fld>
            <a:endParaRPr lang="fi-FI" dirty="0"/>
          </a:p>
        </p:txBody>
      </p:sp>
      <p:pic>
        <p:nvPicPr>
          <p:cNvPr id="9" name="Kuva 8"/>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0960856" y="95535"/>
            <a:ext cx="676464" cy="475235"/>
          </a:xfrm>
          <a:prstGeom prst="rect">
            <a:avLst/>
          </a:prstGeom>
        </p:spPr>
      </p:pic>
      <p:cxnSp>
        <p:nvCxnSpPr>
          <p:cNvPr id="16" name="Suora yhdysviiva 15"/>
          <p:cNvCxnSpPr/>
          <p:nvPr userDrawn="1"/>
        </p:nvCxnSpPr>
        <p:spPr>
          <a:xfrm rot="5400000">
            <a:off x="9439689" y="343145"/>
            <a:ext cx="237979"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48785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hdr="0"/>
  <p:txStyles>
    <p:titleStyle>
      <a:lvl1pPr algn="l" defTabSz="609585" rtl="0" eaLnBrk="1" latinLnBrk="0" hangingPunct="1">
        <a:lnSpc>
          <a:spcPct val="80000"/>
        </a:lnSpc>
        <a:spcBef>
          <a:spcPct val="0"/>
        </a:spcBef>
        <a:buNone/>
        <a:defRPr sz="3600" b="0" i="0" u="none" kern="1200" cap="all" spc="-200">
          <a:solidFill>
            <a:schemeClr val="tx2"/>
          </a:solidFill>
          <a:latin typeface="Arial Black" charset="0"/>
          <a:ea typeface="Arial Black" charset="0"/>
          <a:cs typeface="Arial Black" charset="0"/>
        </a:defRPr>
      </a:lvl1pPr>
    </p:titleStyle>
    <p:bodyStyle>
      <a:lvl1pPr marL="0" indent="0" algn="l" defTabSz="609585" rtl="0" eaLnBrk="1" latinLnBrk="0" hangingPunct="1">
        <a:lnSpc>
          <a:spcPct val="90000"/>
        </a:lnSpc>
        <a:spcBef>
          <a:spcPct val="20000"/>
        </a:spcBef>
        <a:buFont typeface="Arial"/>
        <a:buNone/>
        <a:defRPr sz="2000" kern="1200" baseline="0">
          <a:solidFill>
            <a:schemeClr val="tx2"/>
          </a:solidFill>
          <a:latin typeface="+mn-lt"/>
          <a:ea typeface="+mn-ea"/>
          <a:cs typeface="+mn-cs"/>
        </a:defRPr>
      </a:lvl1pPr>
      <a:lvl2pPr marL="895335" indent="-285750" algn="l" defTabSz="609585" rtl="0" eaLnBrk="1" latinLnBrk="0" hangingPunct="1">
        <a:lnSpc>
          <a:spcPct val="90000"/>
        </a:lnSpc>
        <a:spcBef>
          <a:spcPct val="20000"/>
        </a:spcBef>
        <a:buFont typeface="Arial" charset="0"/>
        <a:buChar char="•"/>
        <a:defRPr sz="1600" kern="1200" baseline="0">
          <a:solidFill>
            <a:schemeClr val="tx2"/>
          </a:solidFill>
          <a:latin typeface="+mn-lt"/>
          <a:ea typeface="+mn-ea"/>
          <a:cs typeface="+mn-cs"/>
        </a:defRPr>
      </a:lvl2pPr>
      <a:lvl3pPr marL="1504920" indent="-285750" algn="l" defTabSz="609585" rtl="0" eaLnBrk="1" latinLnBrk="0" hangingPunct="1">
        <a:lnSpc>
          <a:spcPct val="90000"/>
        </a:lnSpc>
        <a:spcBef>
          <a:spcPct val="20000"/>
        </a:spcBef>
        <a:buFont typeface="Arial" charset="0"/>
        <a:buChar char="•"/>
        <a:defRPr sz="1600" kern="1200" baseline="0">
          <a:solidFill>
            <a:schemeClr val="tx2"/>
          </a:solidFill>
          <a:latin typeface="+mn-lt"/>
          <a:ea typeface="+mn-ea"/>
          <a:cs typeface="+mn-cs"/>
        </a:defRPr>
      </a:lvl3pPr>
      <a:lvl4pPr marL="2114505" indent="-285750" algn="l" defTabSz="609585" rtl="0" eaLnBrk="1" latinLnBrk="0" hangingPunct="1">
        <a:lnSpc>
          <a:spcPct val="90000"/>
        </a:lnSpc>
        <a:spcBef>
          <a:spcPct val="20000"/>
        </a:spcBef>
        <a:buFont typeface="Arial" charset="0"/>
        <a:buChar char="•"/>
        <a:defRPr sz="1600" kern="1200" baseline="0">
          <a:solidFill>
            <a:schemeClr val="tx2"/>
          </a:solidFill>
          <a:latin typeface="+mn-lt"/>
          <a:ea typeface="+mn-ea"/>
          <a:cs typeface="+mn-cs"/>
        </a:defRPr>
      </a:lvl4pPr>
      <a:lvl5pPr marL="2724089" indent="-285750" algn="l" defTabSz="609585" rtl="0" eaLnBrk="1" latinLnBrk="0" hangingPunct="1">
        <a:lnSpc>
          <a:spcPct val="90000"/>
        </a:lnSpc>
        <a:spcBef>
          <a:spcPct val="20000"/>
        </a:spcBef>
        <a:buFont typeface="Arial" charset="0"/>
        <a:buChar char="•"/>
        <a:defRPr sz="1600" kern="1200" baseline="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i-FI"/>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notesSlide" Target="../notesSlides/notesSlide1.xml"/><Relationship Id="rId39" Type="http://schemas.openxmlformats.org/officeDocument/2006/relationships/image" Target="../media/image31.png"/><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image" Target="../media/image26.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slideLayout" Target="../slideLayouts/slideLayout12.xml"/><Relationship Id="rId33" Type="http://schemas.openxmlformats.org/officeDocument/2006/relationships/image" Target="../media/image25.jpeg"/><Relationship Id="rId38" Type="http://schemas.openxmlformats.org/officeDocument/2006/relationships/image" Target="../media/image30.tmp"/><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22.png"/><Relationship Id="rId1" Type="http://schemas.openxmlformats.org/officeDocument/2006/relationships/vmlDrawing" Target="../drawings/vmlDrawing2.v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chart" Target="../charts/chart1.xml"/><Relationship Id="rId37" Type="http://schemas.openxmlformats.org/officeDocument/2006/relationships/image" Target="../media/image29.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21.emf"/><Relationship Id="rId36" Type="http://schemas.openxmlformats.org/officeDocument/2006/relationships/image" Target="../media/image28.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2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oleObject" Target="../embeddings/oleObject2.bin"/><Relationship Id="rId30" Type="http://schemas.openxmlformats.org/officeDocument/2006/relationships/image" Target="../media/image23.gif"/><Relationship Id="rId35"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ctrTitle"/>
          </p:nvPr>
        </p:nvSpPr>
        <p:spPr/>
        <p:txBody>
          <a:bodyPr>
            <a:normAutofit fontScale="90000"/>
          </a:bodyPr>
          <a:lstStyle/>
          <a:p>
            <a:r>
              <a:rPr lang="en-GB" dirty="0" err="1"/>
              <a:t>Miten</a:t>
            </a:r>
            <a:r>
              <a:rPr lang="en-GB" dirty="0"/>
              <a:t> </a:t>
            </a:r>
            <a:r>
              <a:rPr lang="en-GB" dirty="0" err="1"/>
              <a:t>tehdä</a:t>
            </a:r>
            <a:r>
              <a:rPr lang="en-GB" dirty="0"/>
              <a:t> </a:t>
            </a:r>
            <a:r>
              <a:rPr lang="en-GB" dirty="0" err="1"/>
              <a:t>tuntemattomasta</a:t>
            </a:r>
            <a:r>
              <a:rPr lang="en-GB" dirty="0"/>
              <a:t> </a:t>
            </a:r>
            <a:r>
              <a:rPr lang="en-GB" dirty="0" err="1"/>
              <a:t>valio</a:t>
            </a:r>
            <a:r>
              <a:rPr lang="en-GB" dirty="0"/>
              <a:t> </a:t>
            </a:r>
            <a:r>
              <a:rPr lang="en-GB" dirty="0" err="1"/>
              <a:t>brändistä</a:t>
            </a:r>
            <a:r>
              <a:rPr lang="en-GB" dirty="0"/>
              <a:t> </a:t>
            </a:r>
            <a:r>
              <a:rPr lang="en-GB" dirty="0" err="1"/>
              <a:t>haluttu</a:t>
            </a:r>
            <a:r>
              <a:rPr lang="en-GB" dirty="0"/>
              <a:t> </a:t>
            </a:r>
            <a:r>
              <a:rPr lang="en-GB" dirty="0" err="1"/>
              <a:t>espanjan</a:t>
            </a:r>
            <a:r>
              <a:rPr lang="en-GB" dirty="0"/>
              <a:t> </a:t>
            </a:r>
            <a:r>
              <a:rPr lang="en-GB" dirty="0" err="1"/>
              <a:t>markkinalla</a:t>
            </a:r>
            <a:r>
              <a:rPr lang="en-GB" dirty="0"/>
              <a:t>?</a:t>
            </a:r>
          </a:p>
        </p:txBody>
      </p:sp>
      <p:sp>
        <p:nvSpPr>
          <p:cNvPr id="2" name="Päivämäärän paikkamerkki 1"/>
          <p:cNvSpPr>
            <a:spLocks noGrp="1"/>
          </p:cNvSpPr>
          <p:nvPr>
            <p:ph type="dt" sz="half" idx="10"/>
          </p:nvPr>
        </p:nvSpPr>
        <p:spPr>
          <a:xfrm>
            <a:off x="587374" y="5556524"/>
            <a:ext cx="4162425" cy="558000"/>
          </a:xfrm>
        </p:spPr>
        <p:txBody>
          <a:bodyPr/>
          <a:lstStyle/>
          <a:p>
            <a:r>
              <a:rPr lang="fi-FI" dirty="0"/>
              <a:t>ANNAMARI LAMMI</a:t>
            </a:r>
          </a:p>
          <a:p>
            <a:r>
              <a:rPr lang="fi-FI" dirty="0"/>
              <a:t>KANSAINVÄLINEN MARKKINOINTIJOHTAJA</a:t>
            </a:r>
          </a:p>
          <a:p>
            <a:endParaRPr lang="fi-FI" dirty="0"/>
          </a:p>
          <a:p>
            <a:fld id="{5B3135F7-C714-44AB-BDFD-5FD16A315F57}" type="datetime1">
              <a:rPr lang="fi-FI" smtClean="0"/>
              <a:pPr/>
              <a:t>15.1.2018</a:t>
            </a:fld>
            <a:endParaRPr lang="fi-FI" dirty="0"/>
          </a:p>
        </p:txBody>
      </p:sp>
      <p:sp>
        <p:nvSpPr>
          <p:cNvPr id="4" name="Dian numeron paikkamerkki 3"/>
          <p:cNvSpPr>
            <a:spLocks noGrp="1"/>
          </p:cNvSpPr>
          <p:nvPr>
            <p:ph type="sldNum" sz="quarter" idx="12"/>
          </p:nvPr>
        </p:nvSpPr>
        <p:spPr/>
        <p:txBody>
          <a:bodyPr/>
          <a:lstStyle/>
          <a:p>
            <a:fld id="{AE30CDAC-BC41-41A2-AD1D-3681F6861A31}" type="slidenum">
              <a:rPr lang="fi-FI" smtClean="0"/>
              <a:pPr/>
              <a:t>1</a:t>
            </a:fld>
            <a:endParaRPr lang="fi-FI"/>
          </a:p>
        </p:txBody>
      </p:sp>
    </p:spTree>
    <p:extLst>
      <p:ext uri="{BB962C8B-B14F-4D97-AF65-F5344CB8AC3E}">
        <p14:creationId xmlns:p14="http://schemas.microsoft.com/office/powerpoint/2010/main" val="45046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p:cNvSpPr>
            <a:spLocks noGrp="1"/>
          </p:cNvSpPr>
          <p:nvPr>
            <p:ph type="title"/>
          </p:nvPr>
        </p:nvSpPr>
        <p:spPr/>
        <p:txBody>
          <a:bodyPr>
            <a:normAutofit/>
          </a:bodyPr>
          <a:lstStyle/>
          <a:p>
            <a:r>
              <a:rPr lang="fi-FI" sz="2800" dirty="0"/>
              <a:t>valio laktoositon: 100% </a:t>
            </a:r>
            <a:r>
              <a:rPr lang="fi-FI" sz="2800" dirty="0" err="1"/>
              <a:t>taste</a:t>
            </a:r>
            <a:r>
              <a:rPr lang="fi-FI" sz="2800" dirty="0"/>
              <a:t>, 0% </a:t>
            </a:r>
            <a:r>
              <a:rPr lang="fi-FI" sz="2800" dirty="0" err="1"/>
              <a:t>lactose</a:t>
            </a:r>
            <a:r>
              <a:rPr lang="fi-FI" sz="2800" dirty="0"/>
              <a:t> </a:t>
            </a:r>
          </a:p>
        </p:txBody>
      </p:sp>
      <p:sp>
        <p:nvSpPr>
          <p:cNvPr id="4" name="Date Placeholder 3"/>
          <p:cNvSpPr>
            <a:spLocks noGrp="1"/>
          </p:cNvSpPr>
          <p:nvPr>
            <p:ph type="dt" sz="half" idx="10"/>
          </p:nvPr>
        </p:nvSpPr>
        <p:spPr/>
        <p:txBody>
          <a:bodyPr/>
          <a:lstStyle/>
          <a:p>
            <a:fld id="{A1BD5E0A-0C99-42FA-9BAC-58C2EA7C4329}" type="datetime1">
              <a:rPr lang="fi-FI" smtClean="0"/>
              <a:pPr/>
              <a:t>15.1.2018</a:t>
            </a:fld>
            <a:endParaRPr lang="fi-FI"/>
          </a:p>
        </p:txBody>
      </p:sp>
      <p:sp>
        <p:nvSpPr>
          <p:cNvPr id="5" name="Footer Placeholder 4"/>
          <p:cNvSpPr>
            <a:spLocks noGrp="1"/>
          </p:cNvSpPr>
          <p:nvPr>
            <p:ph type="ftr" sz="quarter" idx="11"/>
          </p:nvPr>
        </p:nvSpPr>
        <p:spPr/>
        <p:txBody>
          <a:bodyPr/>
          <a:lstStyle/>
          <a:p>
            <a:r>
              <a:rPr lang="fi-FI" dirty="0" err="1"/>
              <a:t>ad</a:t>
            </a:r>
            <a:r>
              <a:rPr lang="fi-FI" dirty="0"/>
              <a:t> </a:t>
            </a:r>
            <a:r>
              <a:rPr lang="fi-FI" dirty="0" err="1"/>
              <a:t>profit</a:t>
            </a:r>
            <a:r>
              <a:rPr lang="fi-FI" dirty="0"/>
              <a:t> </a:t>
            </a:r>
            <a:r>
              <a:rPr lang="fi-FI" dirty="0" err="1"/>
              <a:t>brief/tuotteisto</a:t>
            </a:r>
            <a:endParaRPr lang="fi-FI" dirty="0"/>
          </a:p>
        </p:txBody>
      </p:sp>
      <p:sp>
        <p:nvSpPr>
          <p:cNvPr id="6" name="Slide Number Placeholder 5"/>
          <p:cNvSpPr>
            <a:spLocks noGrp="1"/>
          </p:cNvSpPr>
          <p:nvPr>
            <p:ph type="sldNum" sz="quarter" idx="12"/>
          </p:nvPr>
        </p:nvSpPr>
        <p:spPr/>
        <p:txBody>
          <a:bodyPr/>
          <a:lstStyle/>
          <a:p>
            <a:fld id="{AE30CDAC-BC41-41A2-AD1D-3681F6861A31}" type="slidenum">
              <a:rPr lang="fi-FI" smtClean="0"/>
              <a:pPr/>
              <a:t>10</a:t>
            </a:fld>
            <a:endParaRPr lang="fi-FI"/>
          </a:p>
        </p:txBody>
      </p:sp>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b="7998"/>
          <a:stretch/>
        </p:blipFill>
        <p:spPr bwMode="auto">
          <a:xfrm>
            <a:off x="756688" y="1600200"/>
            <a:ext cx="11185249" cy="485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9746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GB" dirty="0" err="1"/>
              <a:t>taustamateriaalia</a:t>
            </a:r>
            <a:endParaRPr lang="en-GB" dirty="0"/>
          </a:p>
        </p:txBody>
      </p:sp>
      <p:sp>
        <p:nvSpPr>
          <p:cNvPr id="4" name="Päivämäärän paikkamerkki 3"/>
          <p:cNvSpPr>
            <a:spLocks noGrp="1"/>
          </p:cNvSpPr>
          <p:nvPr>
            <p:ph type="dt" sz="half" idx="10"/>
          </p:nvPr>
        </p:nvSpPr>
        <p:spPr/>
        <p:txBody>
          <a:bodyPr/>
          <a:lstStyle/>
          <a:p>
            <a:fld id="{69EDCF2B-9AAE-466F-AC74-92B489351DE0}" type="datetime1">
              <a:rPr lang="fi-FI" smtClean="0"/>
              <a:pPr/>
              <a:t>15.1.2018</a:t>
            </a:fld>
            <a:endParaRPr lang="fi-FI"/>
          </a:p>
        </p:txBody>
      </p:sp>
      <p:sp>
        <p:nvSpPr>
          <p:cNvPr id="5" name="Alatunnisteen paikkamerkki 4"/>
          <p:cNvSpPr>
            <a:spLocks noGrp="1"/>
          </p:cNvSpPr>
          <p:nvPr>
            <p:ph type="ftr" sz="quarter" idx="11"/>
          </p:nvPr>
        </p:nvSpPr>
        <p:spPr/>
        <p:txBody>
          <a:bodyPr/>
          <a:lstStyle/>
          <a:p>
            <a:r>
              <a:rPr lang="fi-FI"/>
              <a:t>Header</a:t>
            </a:r>
            <a:endParaRPr lang="fi-FI" dirty="0"/>
          </a:p>
        </p:txBody>
      </p:sp>
      <p:sp>
        <p:nvSpPr>
          <p:cNvPr id="6" name="Dian numeron paikkamerkki 5"/>
          <p:cNvSpPr>
            <a:spLocks noGrp="1"/>
          </p:cNvSpPr>
          <p:nvPr>
            <p:ph type="sldNum" sz="quarter" idx="12"/>
          </p:nvPr>
        </p:nvSpPr>
        <p:spPr/>
        <p:txBody>
          <a:bodyPr/>
          <a:lstStyle/>
          <a:p>
            <a:fld id="{AE30CDAC-BC41-41A2-AD1D-3681F6861A31}" type="slidenum">
              <a:rPr lang="fi-FI" smtClean="0"/>
              <a:pPr/>
              <a:t>11</a:t>
            </a:fld>
            <a:endParaRPr lang="fi-FI"/>
          </a:p>
        </p:txBody>
      </p:sp>
    </p:spTree>
    <p:extLst>
      <p:ext uri="{BB962C8B-B14F-4D97-AF65-F5344CB8AC3E}">
        <p14:creationId xmlns:p14="http://schemas.microsoft.com/office/powerpoint/2010/main" val="2152648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sz="2800" dirty="0"/>
              <a:t>valion sosiaalisen median kanavat Espanjassa</a:t>
            </a:r>
          </a:p>
        </p:txBody>
      </p:sp>
      <p:sp>
        <p:nvSpPr>
          <p:cNvPr id="3" name="Päivämäärän paikkamerkki 2"/>
          <p:cNvSpPr>
            <a:spLocks noGrp="1"/>
          </p:cNvSpPr>
          <p:nvPr>
            <p:ph type="dt" sz="half" idx="10"/>
          </p:nvPr>
        </p:nvSpPr>
        <p:spPr/>
        <p:txBody>
          <a:bodyPr/>
          <a:lstStyle/>
          <a:p>
            <a:fld id="{235C0029-C585-4C02-8C2D-F26121CADF1F}" type="datetime1">
              <a:rPr lang="fi-FI" smtClean="0"/>
              <a:t>15.1.2018</a:t>
            </a:fld>
            <a:endParaRPr lang="fi-FI"/>
          </a:p>
        </p:txBody>
      </p:sp>
      <p:sp>
        <p:nvSpPr>
          <p:cNvPr id="4" name="Alatunnisteen paikkamerkki 3"/>
          <p:cNvSpPr>
            <a:spLocks noGrp="1"/>
          </p:cNvSpPr>
          <p:nvPr>
            <p:ph type="ftr" sz="quarter" idx="11"/>
          </p:nvPr>
        </p:nvSpPr>
        <p:spPr/>
        <p:txBody>
          <a:bodyPr/>
          <a:lstStyle/>
          <a:p>
            <a:pPr algn="r"/>
            <a:r>
              <a:rPr lang="fi-FI" dirty="0"/>
              <a:t>TAUSTAMATERIAALI</a:t>
            </a:r>
          </a:p>
        </p:txBody>
      </p:sp>
      <p:sp>
        <p:nvSpPr>
          <p:cNvPr id="5" name="Dian numeron paikkamerkki 4"/>
          <p:cNvSpPr>
            <a:spLocks noGrp="1"/>
          </p:cNvSpPr>
          <p:nvPr>
            <p:ph type="sldNum" sz="quarter" idx="12"/>
          </p:nvPr>
        </p:nvSpPr>
        <p:spPr/>
        <p:txBody>
          <a:bodyPr/>
          <a:lstStyle/>
          <a:p>
            <a:fld id="{AE30CDAC-BC41-41A2-AD1D-3681F6861A31}" type="slidenum">
              <a:rPr lang="fi-FI" smtClean="0"/>
              <a:pPr/>
              <a:t>12</a:t>
            </a:fld>
            <a:endParaRPr lang="fi-FI"/>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8916" y="1556137"/>
            <a:ext cx="8163084" cy="53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iruutu 5"/>
          <p:cNvSpPr txBox="1"/>
          <p:nvPr/>
        </p:nvSpPr>
        <p:spPr>
          <a:xfrm>
            <a:off x="470019" y="1956987"/>
            <a:ext cx="2784352" cy="923330"/>
          </a:xfrm>
          <a:prstGeom prst="rect">
            <a:avLst/>
          </a:prstGeom>
          <a:noFill/>
        </p:spPr>
        <p:txBody>
          <a:bodyPr wrap="none" rtlCol="0">
            <a:spAutoFit/>
          </a:bodyPr>
          <a:lstStyle/>
          <a:p>
            <a:pPr marL="285750" indent="-285750">
              <a:buFont typeface="Arial" panose="020B0604020202020204" pitchFamily="34" charset="0"/>
              <a:buChar char="•"/>
            </a:pPr>
            <a:r>
              <a:rPr lang="fi-FI" dirty="0"/>
              <a:t>Valio Espana </a:t>
            </a:r>
            <a:r>
              <a:rPr lang="fi-FI" dirty="0" err="1"/>
              <a:t>Instagram</a:t>
            </a:r>
            <a:endParaRPr lang="fi-FI" dirty="0"/>
          </a:p>
          <a:p>
            <a:pPr marL="285750" indent="-285750">
              <a:buFont typeface="Arial" panose="020B0604020202020204" pitchFamily="34" charset="0"/>
              <a:buChar char="•"/>
            </a:pPr>
            <a:r>
              <a:rPr lang="fi-FI" dirty="0"/>
              <a:t>Valio Espana </a:t>
            </a:r>
            <a:r>
              <a:rPr lang="fi-FI" dirty="0" err="1"/>
              <a:t>Facebook</a:t>
            </a:r>
            <a:endParaRPr lang="fi-FI" dirty="0"/>
          </a:p>
          <a:p>
            <a:pPr marL="285750" indent="-285750">
              <a:buFont typeface="Arial" panose="020B0604020202020204" pitchFamily="34" charset="0"/>
              <a:buChar char="•"/>
            </a:pPr>
            <a:r>
              <a:rPr lang="fi-FI" dirty="0"/>
              <a:t>lisäksi </a:t>
            </a:r>
            <a:r>
              <a:rPr lang="fi-FI" dirty="0" err="1"/>
              <a:t>valio.com/espana</a:t>
            </a:r>
            <a:r>
              <a:rPr lang="fi-FI" dirty="0"/>
              <a:t> </a:t>
            </a:r>
          </a:p>
        </p:txBody>
      </p:sp>
    </p:spTree>
    <p:extLst>
      <p:ext uri="{BB962C8B-B14F-4D97-AF65-F5344CB8AC3E}">
        <p14:creationId xmlns:p14="http://schemas.microsoft.com/office/powerpoint/2010/main" val="789757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fld id="{4A151878-B377-E842-B30F-FFC887FB1E66}" type="slidenum">
              <a:rPr lang="fi-FI" smtClean="0">
                <a:solidFill>
                  <a:srgbClr val="003479"/>
                </a:solidFill>
              </a:rPr>
              <a:pPr/>
              <a:t>13</a:t>
            </a:fld>
            <a:endParaRPr lang="fi-FI" dirty="0">
              <a:solidFill>
                <a:srgbClr val="003479"/>
              </a:solidFill>
            </a:endParaRPr>
          </a:p>
        </p:txBody>
      </p:sp>
      <p:sp>
        <p:nvSpPr>
          <p:cNvPr id="3" name="Sisällön paikkamerkki 2"/>
          <p:cNvSpPr>
            <a:spLocks noGrp="1"/>
          </p:cNvSpPr>
          <p:nvPr>
            <p:ph idx="1"/>
          </p:nvPr>
        </p:nvSpPr>
        <p:spPr>
          <a:xfrm>
            <a:off x="609601" y="1723605"/>
            <a:ext cx="10698479" cy="1935475"/>
          </a:xfrm>
        </p:spPr>
        <p:txBody>
          <a:bodyPr>
            <a:noAutofit/>
          </a:bodyPr>
          <a:lstStyle/>
          <a:p>
            <a:pPr marL="285750" indent="-285750">
              <a:buFontTx/>
              <a:buChar char="-"/>
            </a:pPr>
            <a:r>
              <a:rPr lang="en-IE" sz="1600" dirty="0"/>
              <a:t>Lactose intolerance is not top of mind, but awareness of it is increasing, in part due to general increased interest in health and wellbeing and also as more health issues are being linked to diet</a:t>
            </a:r>
          </a:p>
          <a:p>
            <a:pPr marL="285750" indent="-285750">
              <a:buFontTx/>
              <a:buChar char="-"/>
            </a:pPr>
            <a:r>
              <a:rPr lang="en-IE" sz="1600" dirty="0"/>
              <a:t>Gluten intolerance is well known and catered for by food producers. Lactose free products are few and far between</a:t>
            </a:r>
          </a:p>
          <a:p>
            <a:pPr marL="285750" indent="-285750">
              <a:buFontTx/>
              <a:buChar char="-"/>
            </a:pPr>
            <a:r>
              <a:rPr lang="en-IE" sz="1600" dirty="0"/>
              <a:t>The lactose free products currently available are dull, boring and clinical. They have an image of tastelessness</a:t>
            </a:r>
          </a:p>
          <a:p>
            <a:pPr marL="285750" indent="-285750">
              <a:buFontTx/>
              <a:buChar char="-"/>
            </a:pPr>
            <a:r>
              <a:rPr lang="en-IE" sz="1600" dirty="0"/>
              <a:t>Lactose intolerant individuals have little variety or choice, sacrificing on taste, quality and usability</a:t>
            </a:r>
          </a:p>
          <a:p>
            <a:pPr marL="285750" indent="-285750">
              <a:buFontTx/>
              <a:buChar char="-"/>
            </a:pPr>
            <a:r>
              <a:rPr lang="en-IE" sz="1600" dirty="0"/>
              <a:t>Such individuals feel like they have been forced out of the world of dairy, against their will</a:t>
            </a:r>
          </a:p>
          <a:p>
            <a:pPr marL="285750" indent="-285750">
              <a:buFontTx/>
              <a:buChar char="-"/>
            </a:pPr>
            <a:r>
              <a:rPr lang="en-IE" sz="1600" dirty="0"/>
              <a:t>Lactose free has no visual identity or code, apart from the colour purple</a:t>
            </a:r>
          </a:p>
          <a:p>
            <a:pPr marL="285750" indent="-285750">
              <a:buFontTx/>
              <a:buChar char="-"/>
            </a:pPr>
            <a:endParaRPr lang="en-IE" sz="1600" dirty="0"/>
          </a:p>
          <a:p>
            <a:endParaRPr lang="en-IE" sz="1600" dirty="0"/>
          </a:p>
        </p:txBody>
      </p:sp>
      <p:sp>
        <p:nvSpPr>
          <p:cNvPr id="4" name="Päivämäärän paikkamerkki 3"/>
          <p:cNvSpPr>
            <a:spLocks noGrp="1"/>
          </p:cNvSpPr>
          <p:nvPr>
            <p:ph type="dt" sz="half" idx="13"/>
          </p:nvPr>
        </p:nvSpPr>
        <p:spPr/>
        <p:txBody>
          <a:bodyPr/>
          <a:lstStyle/>
          <a:p>
            <a:fld id="{0C6E308E-B269-0145-AB57-73CF2A23F7D3}" type="datetime1">
              <a:rPr lang="fi-FI" smtClean="0"/>
              <a:pPr/>
              <a:t>15.1.2018</a:t>
            </a:fld>
            <a:endParaRPr lang="fi-FI" dirty="0"/>
          </a:p>
        </p:txBody>
      </p:sp>
      <p:sp>
        <p:nvSpPr>
          <p:cNvPr id="6" name="Otsikko 5"/>
          <p:cNvSpPr>
            <a:spLocks noGrp="1"/>
          </p:cNvSpPr>
          <p:nvPr>
            <p:ph type="title"/>
          </p:nvPr>
        </p:nvSpPr>
        <p:spPr>
          <a:xfrm>
            <a:off x="609600" y="659568"/>
            <a:ext cx="10972800" cy="1143000"/>
          </a:xfrm>
        </p:spPr>
        <p:txBody>
          <a:bodyPr/>
          <a:lstStyle/>
          <a:p>
            <a:r>
              <a:rPr lang="fi-FI" dirty="0" err="1"/>
              <a:t>Lactose</a:t>
            </a:r>
            <a:r>
              <a:rPr lang="fi-FI" dirty="0"/>
              <a:t> </a:t>
            </a:r>
            <a:r>
              <a:rPr lang="fi-FI" dirty="0" err="1"/>
              <a:t>free</a:t>
            </a:r>
            <a:r>
              <a:rPr lang="fi-FI" dirty="0"/>
              <a:t> &amp; </a:t>
            </a:r>
            <a:r>
              <a:rPr lang="fi-FI" dirty="0" err="1">
                <a:solidFill>
                  <a:schemeClr val="accent2">
                    <a:lumMod val="60000"/>
                    <a:lumOff val="40000"/>
                  </a:schemeClr>
                </a:solidFill>
              </a:rPr>
              <a:t>spanish</a:t>
            </a:r>
            <a:r>
              <a:rPr lang="fi-FI" dirty="0">
                <a:solidFill>
                  <a:schemeClr val="accent2">
                    <a:lumMod val="60000"/>
                    <a:lumOff val="40000"/>
                  </a:schemeClr>
                </a:solidFill>
              </a:rPr>
              <a:t> </a:t>
            </a:r>
            <a:r>
              <a:rPr lang="fi-FI" dirty="0" err="1">
                <a:solidFill>
                  <a:schemeClr val="accent2">
                    <a:lumMod val="60000"/>
                    <a:lumOff val="40000"/>
                  </a:schemeClr>
                </a:solidFill>
              </a:rPr>
              <a:t>consumers</a:t>
            </a:r>
            <a:endParaRPr lang="fi-FI" dirty="0">
              <a:solidFill>
                <a:schemeClr val="accent2"/>
              </a:solidFill>
            </a:endParaRPr>
          </a:p>
        </p:txBody>
      </p:sp>
      <p:sp>
        <p:nvSpPr>
          <p:cNvPr id="13" name="Otsikko 5"/>
          <p:cNvSpPr txBox="1">
            <a:spLocks/>
          </p:cNvSpPr>
          <p:nvPr/>
        </p:nvSpPr>
        <p:spPr>
          <a:xfrm>
            <a:off x="609600" y="3826720"/>
            <a:ext cx="10972800" cy="1143000"/>
          </a:xfrm>
          <a:prstGeom prst="rect">
            <a:avLst/>
          </a:prstGeom>
        </p:spPr>
        <p:txBody>
          <a:bodyPr vert="horz" lIns="91440" tIns="45720" rIns="91440" bIns="45720" rtlCol="0" anchor="ctr">
            <a:noAutofit/>
          </a:bodyPr>
          <a:lstStyle>
            <a:lvl1pPr algn="l" defTabSz="609585" rtl="0" eaLnBrk="1" latinLnBrk="0" hangingPunct="1">
              <a:lnSpc>
                <a:spcPct val="80000"/>
              </a:lnSpc>
              <a:spcBef>
                <a:spcPct val="0"/>
              </a:spcBef>
              <a:buNone/>
              <a:defRPr sz="3600" b="0" i="0" u="none" kern="1200" cap="all" spc="-200" baseline="0">
                <a:solidFill>
                  <a:schemeClr val="tx2"/>
                </a:solidFill>
                <a:latin typeface="Arial Black" charset="0"/>
                <a:ea typeface="Arial Black" charset="0"/>
                <a:cs typeface="Arial Black" charset="0"/>
              </a:defRPr>
            </a:lvl1pPr>
          </a:lstStyle>
          <a:p>
            <a:r>
              <a:rPr lang="fi-FI" dirty="0">
                <a:solidFill>
                  <a:srgbClr val="003479"/>
                </a:solidFill>
              </a:rPr>
              <a:t>Valio </a:t>
            </a:r>
            <a:r>
              <a:rPr lang="fi-FI" dirty="0" err="1">
                <a:solidFill>
                  <a:srgbClr val="003479"/>
                </a:solidFill>
              </a:rPr>
              <a:t>can</a:t>
            </a:r>
            <a:r>
              <a:rPr lang="fi-FI" dirty="0">
                <a:solidFill>
                  <a:srgbClr val="003479"/>
                </a:solidFill>
              </a:rPr>
              <a:t> </a:t>
            </a:r>
            <a:r>
              <a:rPr lang="fi-FI" dirty="0" err="1">
                <a:solidFill>
                  <a:srgbClr val="003479"/>
                </a:solidFill>
              </a:rPr>
              <a:t>be</a:t>
            </a:r>
            <a:r>
              <a:rPr lang="fi-FI" dirty="0">
                <a:solidFill>
                  <a:srgbClr val="003479"/>
                </a:solidFill>
              </a:rPr>
              <a:t> </a:t>
            </a:r>
            <a:r>
              <a:rPr lang="fi-FI" dirty="0" err="1">
                <a:solidFill>
                  <a:srgbClr val="009DDB">
                    <a:lumMod val="60000"/>
                    <a:lumOff val="40000"/>
                  </a:srgbClr>
                </a:solidFill>
              </a:rPr>
              <a:t>the</a:t>
            </a:r>
            <a:r>
              <a:rPr lang="fi-FI" dirty="0">
                <a:solidFill>
                  <a:srgbClr val="009DDB">
                    <a:lumMod val="60000"/>
                    <a:lumOff val="40000"/>
                  </a:srgbClr>
                </a:solidFill>
              </a:rPr>
              <a:t> </a:t>
            </a:r>
            <a:r>
              <a:rPr lang="fi-FI" dirty="0" err="1">
                <a:solidFill>
                  <a:srgbClr val="009DDB">
                    <a:lumMod val="60000"/>
                    <a:lumOff val="40000"/>
                  </a:srgbClr>
                </a:solidFill>
              </a:rPr>
              <a:t>saviour</a:t>
            </a:r>
            <a:r>
              <a:rPr lang="fi-FI" dirty="0">
                <a:solidFill>
                  <a:srgbClr val="009DDB">
                    <a:lumMod val="60000"/>
                    <a:lumOff val="40000"/>
                  </a:srgbClr>
                </a:solidFill>
              </a:rPr>
              <a:t> to </a:t>
            </a:r>
            <a:r>
              <a:rPr lang="fi-FI" dirty="0" err="1">
                <a:solidFill>
                  <a:srgbClr val="009DDB">
                    <a:lumMod val="60000"/>
                    <a:lumOff val="40000"/>
                  </a:srgbClr>
                </a:solidFill>
              </a:rPr>
              <a:t>those</a:t>
            </a:r>
            <a:r>
              <a:rPr lang="fi-FI" dirty="0">
                <a:solidFill>
                  <a:srgbClr val="009DDB">
                    <a:lumMod val="60000"/>
                    <a:lumOff val="40000"/>
                  </a:srgbClr>
                </a:solidFill>
              </a:rPr>
              <a:t> </a:t>
            </a:r>
            <a:r>
              <a:rPr lang="fi-FI" dirty="0" err="1">
                <a:solidFill>
                  <a:srgbClr val="009DDB">
                    <a:lumMod val="60000"/>
                    <a:lumOff val="40000"/>
                  </a:srgbClr>
                </a:solidFill>
              </a:rPr>
              <a:t>suffering</a:t>
            </a:r>
            <a:r>
              <a:rPr lang="fi-FI" dirty="0">
                <a:solidFill>
                  <a:srgbClr val="009DDB">
                    <a:lumMod val="60000"/>
                    <a:lumOff val="40000"/>
                  </a:srgbClr>
                </a:solidFill>
              </a:rPr>
              <a:t> </a:t>
            </a:r>
            <a:r>
              <a:rPr lang="fi-FI" dirty="0" err="1">
                <a:solidFill>
                  <a:srgbClr val="009DDB">
                    <a:lumMod val="60000"/>
                    <a:lumOff val="40000"/>
                  </a:srgbClr>
                </a:solidFill>
              </a:rPr>
              <a:t>from</a:t>
            </a:r>
            <a:r>
              <a:rPr lang="fi-FI" dirty="0">
                <a:solidFill>
                  <a:srgbClr val="009DDB">
                    <a:lumMod val="60000"/>
                    <a:lumOff val="40000"/>
                  </a:srgbClr>
                </a:solidFill>
              </a:rPr>
              <a:t> </a:t>
            </a:r>
            <a:r>
              <a:rPr lang="fi-FI" dirty="0" err="1">
                <a:solidFill>
                  <a:srgbClr val="009DDB">
                    <a:lumMod val="60000"/>
                    <a:lumOff val="40000"/>
                  </a:srgbClr>
                </a:solidFill>
              </a:rPr>
              <a:t>lactose</a:t>
            </a:r>
            <a:r>
              <a:rPr lang="fi-FI" dirty="0">
                <a:solidFill>
                  <a:srgbClr val="009DDB">
                    <a:lumMod val="60000"/>
                    <a:lumOff val="40000"/>
                  </a:srgbClr>
                </a:solidFill>
              </a:rPr>
              <a:t> </a:t>
            </a:r>
            <a:r>
              <a:rPr lang="fi-FI" dirty="0" err="1">
                <a:solidFill>
                  <a:srgbClr val="009DDB">
                    <a:lumMod val="60000"/>
                    <a:lumOff val="40000"/>
                  </a:srgbClr>
                </a:solidFill>
              </a:rPr>
              <a:t>intolerance</a:t>
            </a:r>
            <a:r>
              <a:rPr lang="fi-FI" dirty="0">
                <a:solidFill>
                  <a:srgbClr val="009DDB">
                    <a:lumMod val="60000"/>
                    <a:lumOff val="40000"/>
                  </a:srgbClr>
                </a:solidFill>
              </a:rPr>
              <a:t> </a:t>
            </a:r>
          </a:p>
        </p:txBody>
      </p:sp>
      <p:sp>
        <p:nvSpPr>
          <p:cNvPr id="14" name="Sisällön paikkamerkki 2"/>
          <p:cNvSpPr txBox="1">
            <a:spLocks/>
          </p:cNvSpPr>
          <p:nvPr/>
        </p:nvSpPr>
        <p:spPr>
          <a:xfrm>
            <a:off x="609601" y="4893457"/>
            <a:ext cx="11508418" cy="1358955"/>
          </a:xfrm>
          <a:prstGeom prst="rect">
            <a:avLst/>
          </a:prstGeom>
        </p:spPr>
        <p:txBody>
          <a:bodyPr vert="horz" lIns="91440" tIns="45720" rIns="91440" bIns="45720" rtlCol="0">
            <a:noAutofit/>
          </a:bodyPr>
          <a:lstStyle>
            <a:lvl1pPr marL="0" indent="0" algn="l" defTabSz="609585" rtl="0" eaLnBrk="1" latinLnBrk="0" hangingPunct="1">
              <a:lnSpc>
                <a:spcPct val="90000"/>
              </a:lnSpc>
              <a:spcBef>
                <a:spcPct val="20000"/>
              </a:spcBef>
              <a:buFont typeface="Arial"/>
              <a:buNone/>
              <a:defRPr sz="2000" kern="1200" baseline="0">
                <a:solidFill>
                  <a:schemeClr val="tx2"/>
                </a:solidFill>
                <a:latin typeface="+mn-lt"/>
                <a:ea typeface="+mn-ea"/>
                <a:cs typeface="+mn-cs"/>
              </a:defRPr>
            </a:lvl1pPr>
            <a:lvl2pPr marL="838179" indent="-228594" algn="l" defTabSz="609585" rtl="0" eaLnBrk="1" latinLnBrk="0" hangingPunct="1">
              <a:lnSpc>
                <a:spcPct val="90000"/>
              </a:lnSpc>
              <a:spcBef>
                <a:spcPct val="20000"/>
              </a:spcBef>
              <a:buFont typeface="Arial" charset="0"/>
              <a:buChar char="•"/>
              <a:defRPr sz="1600" kern="1200" baseline="0">
                <a:solidFill>
                  <a:schemeClr val="tx2"/>
                </a:solidFill>
                <a:latin typeface="+mn-lt"/>
                <a:ea typeface="+mn-ea"/>
                <a:cs typeface="+mn-cs"/>
              </a:defRPr>
            </a:lvl2pPr>
            <a:lvl3pPr marL="1447764" indent="-228594" algn="l" defTabSz="609585" rtl="0" eaLnBrk="1" latinLnBrk="0" hangingPunct="1">
              <a:lnSpc>
                <a:spcPct val="90000"/>
              </a:lnSpc>
              <a:spcBef>
                <a:spcPct val="20000"/>
              </a:spcBef>
              <a:buFont typeface="Arial" charset="0"/>
              <a:buChar char="•"/>
              <a:defRPr sz="1600" kern="1200" baseline="0">
                <a:solidFill>
                  <a:schemeClr val="tx2"/>
                </a:solidFill>
                <a:latin typeface="+mn-lt"/>
                <a:ea typeface="+mn-ea"/>
                <a:cs typeface="+mn-cs"/>
              </a:defRPr>
            </a:lvl3pPr>
            <a:lvl4pPr marL="2057349" indent="-228594" algn="l" defTabSz="609585" rtl="0" eaLnBrk="1" latinLnBrk="0" hangingPunct="1">
              <a:lnSpc>
                <a:spcPct val="90000"/>
              </a:lnSpc>
              <a:spcBef>
                <a:spcPct val="20000"/>
              </a:spcBef>
              <a:buFont typeface="Arial" charset="0"/>
              <a:buChar char="•"/>
              <a:defRPr sz="1600" kern="1200" baseline="0">
                <a:solidFill>
                  <a:schemeClr val="tx2"/>
                </a:solidFill>
                <a:latin typeface="+mn-lt"/>
                <a:ea typeface="+mn-ea"/>
                <a:cs typeface="+mn-cs"/>
              </a:defRPr>
            </a:lvl4pPr>
            <a:lvl5pPr marL="2666933" indent="-228594" algn="l" defTabSz="609585" rtl="0" eaLnBrk="1" latinLnBrk="0" hangingPunct="1">
              <a:lnSpc>
                <a:spcPct val="90000"/>
              </a:lnSpc>
              <a:spcBef>
                <a:spcPct val="20000"/>
              </a:spcBef>
              <a:buFont typeface="Arial" charset="0"/>
              <a:buChar char="•"/>
              <a:defRPr sz="1600" kern="1200" baseline="0">
                <a:solidFill>
                  <a:schemeClr val="tx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85750" indent="-285750">
              <a:buFontTx/>
              <a:buChar char="-"/>
            </a:pPr>
            <a:r>
              <a:rPr lang="en-IE" sz="1600" dirty="0">
                <a:solidFill>
                  <a:srgbClr val="003479"/>
                </a:solidFill>
              </a:rPr>
              <a:t>Three aspects of Valio are key to Spanish lactose intolerant consumers;</a:t>
            </a:r>
          </a:p>
          <a:p>
            <a:pPr marL="1181079" lvl="1" indent="-342900">
              <a:buFont typeface="Arial" charset="0"/>
              <a:buAutoNum type="arabicPeriod"/>
            </a:pPr>
            <a:r>
              <a:rPr lang="en-IE" b="1" dirty="0">
                <a:solidFill>
                  <a:srgbClr val="003479"/>
                </a:solidFill>
              </a:rPr>
              <a:t>Dairy cooperative</a:t>
            </a:r>
            <a:r>
              <a:rPr lang="en-IE" dirty="0">
                <a:solidFill>
                  <a:srgbClr val="003479"/>
                </a:solidFill>
              </a:rPr>
              <a:t>: artisan, care, fair, warm and natural</a:t>
            </a:r>
          </a:p>
          <a:p>
            <a:pPr marL="1181079" lvl="1" indent="-342900">
              <a:buFont typeface="Arial" charset="0"/>
              <a:buAutoNum type="arabicPeriod"/>
            </a:pPr>
            <a:r>
              <a:rPr lang="en-IE" b="1" dirty="0">
                <a:solidFill>
                  <a:srgbClr val="003479"/>
                </a:solidFill>
              </a:rPr>
              <a:t>112 years</a:t>
            </a:r>
            <a:r>
              <a:rPr lang="en-IE" dirty="0">
                <a:solidFill>
                  <a:srgbClr val="003479"/>
                </a:solidFill>
              </a:rPr>
              <a:t>: history, knowledge, expertise</a:t>
            </a:r>
          </a:p>
          <a:p>
            <a:pPr marL="1181079" lvl="1" indent="-342900">
              <a:buFont typeface="Arial" charset="0"/>
              <a:buAutoNum type="arabicPeriod"/>
            </a:pPr>
            <a:r>
              <a:rPr lang="en-IE" b="1" dirty="0">
                <a:solidFill>
                  <a:srgbClr val="003479"/>
                </a:solidFill>
              </a:rPr>
              <a:t>Finland: </a:t>
            </a:r>
            <a:r>
              <a:rPr lang="en-IE" dirty="0">
                <a:solidFill>
                  <a:srgbClr val="003479"/>
                </a:solidFill>
              </a:rPr>
              <a:t>modern, innovative, natural</a:t>
            </a:r>
          </a:p>
          <a:p>
            <a:pPr marL="285750" indent="-285750">
              <a:lnSpc>
                <a:spcPct val="100000"/>
              </a:lnSpc>
              <a:spcBef>
                <a:spcPts val="0"/>
              </a:spcBef>
              <a:buFontTx/>
              <a:buChar char="-"/>
            </a:pPr>
            <a:r>
              <a:rPr lang="en-IE" sz="1600" dirty="0">
                <a:solidFill>
                  <a:srgbClr val="003479"/>
                </a:solidFill>
              </a:rPr>
              <a:t>Valio impresses with it’s range, variety and guaranteed flavour and quality, something which doesn’t exist in this category at the moment </a:t>
            </a:r>
          </a:p>
          <a:p>
            <a:pPr marL="285750" indent="-285750">
              <a:lnSpc>
                <a:spcPct val="100000"/>
              </a:lnSpc>
              <a:spcBef>
                <a:spcPts val="0"/>
              </a:spcBef>
              <a:buFontTx/>
              <a:buChar char="-"/>
            </a:pPr>
            <a:r>
              <a:rPr lang="en-IE" sz="1600" dirty="0">
                <a:solidFill>
                  <a:srgbClr val="003479"/>
                </a:solidFill>
              </a:rPr>
              <a:t>Valio will welcome consumers back to dairy </a:t>
            </a:r>
          </a:p>
          <a:p>
            <a:pPr marL="342900" indent="-342900">
              <a:buFont typeface="Arial"/>
              <a:buAutoNum type="arabicPeriod"/>
              <a:tabLst>
                <a:tab pos="4394200" algn="l"/>
              </a:tabLst>
            </a:pPr>
            <a:endParaRPr lang="fi-FI" dirty="0">
              <a:solidFill>
                <a:srgbClr val="003479"/>
              </a:solidFill>
            </a:endParaRPr>
          </a:p>
          <a:p>
            <a:pPr marL="342900" indent="-342900">
              <a:buFont typeface="Arial"/>
              <a:buAutoNum type="arabicPeriod"/>
            </a:pPr>
            <a:endParaRPr lang="fi-FI" sz="1600" dirty="0">
              <a:solidFill>
                <a:srgbClr val="003479"/>
              </a:solidFill>
            </a:endParaRPr>
          </a:p>
          <a:p>
            <a:pPr marL="285750" indent="-285750">
              <a:buFontTx/>
              <a:buChar char="-"/>
            </a:pPr>
            <a:endParaRPr lang="fi-FI" sz="1200" dirty="0">
              <a:solidFill>
                <a:srgbClr val="003479"/>
              </a:solidFill>
            </a:endParaRPr>
          </a:p>
          <a:p>
            <a:endParaRPr lang="fi-FI" sz="1600" dirty="0">
              <a:solidFill>
                <a:srgbClr val="003479"/>
              </a:solidFill>
            </a:endParaRPr>
          </a:p>
        </p:txBody>
      </p:sp>
    </p:spTree>
    <p:extLst>
      <p:ext uri="{BB962C8B-B14F-4D97-AF65-F5344CB8AC3E}">
        <p14:creationId xmlns:p14="http://schemas.microsoft.com/office/powerpoint/2010/main" val="4242514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83529CF8-DB00-0C4B-BF0A-4E655BE0CEA7}" type="datetime1">
              <a:rPr lang="fi-FI" smtClean="0"/>
              <a:pPr/>
              <a:t>15.1.2018</a:t>
            </a:fld>
            <a:endParaRPr lang="fi-FI" dirty="0"/>
          </a:p>
        </p:txBody>
      </p:sp>
      <p:sp>
        <p:nvSpPr>
          <p:cNvPr id="5" name="Alatunnisteen paikkamerkki 4"/>
          <p:cNvSpPr>
            <a:spLocks noGrp="1"/>
          </p:cNvSpPr>
          <p:nvPr>
            <p:ph type="ftr" sz="quarter" idx="11"/>
          </p:nvPr>
        </p:nvSpPr>
        <p:spPr/>
        <p:txBody>
          <a:bodyPr/>
          <a:lstStyle/>
          <a:p>
            <a:r>
              <a:rPr lang="fi-FI" dirty="0" err="1">
                <a:solidFill>
                  <a:srgbClr val="003479"/>
                </a:solidFill>
              </a:rPr>
              <a:t>ad</a:t>
            </a:r>
            <a:r>
              <a:rPr lang="fi-FI" dirty="0">
                <a:solidFill>
                  <a:srgbClr val="003479"/>
                </a:solidFill>
              </a:rPr>
              <a:t> </a:t>
            </a:r>
            <a:r>
              <a:rPr lang="fi-FI" dirty="0" err="1">
                <a:solidFill>
                  <a:srgbClr val="003479"/>
                </a:solidFill>
              </a:rPr>
              <a:t>profit</a:t>
            </a:r>
            <a:r>
              <a:rPr lang="fi-FI" dirty="0">
                <a:solidFill>
                  <a:srgbClr val="003479"/>
                </a:solidFill>
              </a:rPr>
              <a:t> </a:t>
            </a:r>
            <a:r>
              <a:rPr lang="fi-FI" dirty="0" err="1">
                <a:solidFill>
                  <a:srgbClr val="003479"/>
                </a:solidFill>
              </a:rPr>
              <a:t>Brief/taustamateriaali</a:t>
            </a:r>
            <a:endParaRPr lang="fi-FI" dirty="0">
              <a:solidFill>
                <a:srgbClr val="003479"/>
              </a:solidFill>
            </a:endParaRPr>
          </a:p>
        </p:txBody>
      </p:sp>
      <p:sp>
        <p:nvSpPr>
          <p:cNvPr id="2" name="Dian numeron paikkamerkki 1"/>
          <p:cNvSpPr>
            <a:spLocks noGrp="1"/>
          </p:cNvSpPr>
          <p:nvPr>
            <p:ph type="sldNum" sz="quarter" idx="12"/>
          </p:nvPr>
        </p:nvSpPr>
        <p:spPr/>
        <p:txBody>
          <a:bodyPr/>
          <a:lstStyle/>
          <a:p>
            <a:fld id="{4A151878-B377-E842-B30F-FFC887FB1E66}" type="slidenum">
              <a:rPr lang="fi-FI" smtClean="0">
                <a:solidFill>
                  <a:srgbClr val="003479"/>
                </a:solidFill>
              </a:rPr>
              <a:pPr/>
              <a:t>14</a:t>
            </a:fld>
            <a:endParaRPr lang="fi-FI">
              <a:solidFill>
                <a:srgbClr val="003479"/>
              </a:solidFill>
            </a:endParaRPr>
          </a:p>
        </p:txBody>
      </p:sp>
      <p:sp>
        <p:nvSpPr>
          <p:cNvPr id="7" name="Otsikko 6"/>
          <p:cNvSpPr>
            <a:spLocks noGrp="1"/>
          </p:cNvSpPr>
          <p:nvPr>
            <p:ph type="title"/>
          </p:nvPr>
        </p:nvSpPr>
        <p:spPr/>
        <p:txBody>
          <a:bodyPr/>
          <a:lstStyle/>
          <a:p>
            <a:r>
              <a:rPr lang="fi-FI" dirty="0"/>
              <a:t>taustamateriaalia/</a:t>
            </a:r>
            <a:br>
              <a:rPr lang="fi-FI" dirty="0"/>
            </a:br>
            <a:r>
              <a:rPr lang="fi-FI" dirty="0"/>
              <a:t>valio </a:t>
            </a:r>
            <a:r>
              <a:rPr lang="fi-FI" dirty="0" err="1"/>
              <a:t>brand</a:t>
            </a:r>
            <a:r>
              <a:rPr lang="fi-FI" dirty="0"/>
              <a:t> </a:t>
            </a:r>
            <a:r>
              <a:rPr lang="fi-FI" dirty="0" err="1"/>
              <a:t>story</a:t>
            </a:r>
            <a:endParaRPr lang="fi-FI" dirty="0"/>
          </a:p>
        </p:txBody>
      </p:sp>
    </p:spTree>
    <p:extLst>
      <p:ext uri="{BB962C8B-B14F-4D97-AF65-F5344CB8AC3E}">
        <p14:creationId xmlns:p14="http://schemas.microsoft.com/office/powerpoint/2010/main" val="69605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a:ext>
            </a:extLst>
          </a:blip>
          <a:srcRect/>
          <a:stretch/>
        </p:blipFill>
        <p:spPr>
          <a:xfrm>
            <a:off x="0" y="0"/>
            <a:ext cx="12191999" cy="6857999"/>
          </a:xfrm>
          <a:prstGeom prst="rect">
            <a:avLst/>
          </a:prstGeom>
        </p:spPr>
      </p:pic>
      <p:pic>
        <p:nvPicPr>
          <p:cNvPr id="6" name="Kuva 5"/>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341876" y="1492123"/>
            <a:ext cx="5419352" cy="3853435"/>
          </a:xfrm>
          <a:prstGeom prst="rect">
            <a:avLst/>
          </a:prstGeom>
        </p:spPr>
      </p:pic>
      <p:pic>
        <p:nvPicPr>
          <p:cNvPr id="8" name="Kuva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6604" y="3144520"/>
            <a:ext cx="1321356" cy="853376"/>
          </a:xfrm>
          <a:prstGeom prst="rect">
            <a:avLst/>
          </a:prstGeom>
        </p:spPr>
      </p:pic>
    </p:spTree>
    <p:extLst>
      <p:ext uri="{BB962C8B-B14F-4D97-AF65-F5344CB8AC3E}">
        <p14:creationId xmlns:p14="http://schemas.microsoft.com/office/powerpoint/2010/main" val="451007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t="-116"/>
          <a:stretch/>
        </p:blipFill>
        <p:spPr>
          <a:xfrm>
            <a:off x="0" y="0"/>
            <a:ext cx="12188473" cy="6857999"/>
          </a:xfrm>
        </p:spPr>
      </p:pic>
      <p:sp>
        <p:nvSpPr>
          <p:cNvPr id="2" name="Otsikko 1"/>
          <p:cNvSpPr>
            <a:spLocks noGrp="1"/>
          </p:cNvSpPr>
          <p:nvPr>
            <p:ph type="title"/>
          </p:nvPr>
        </p:nvSpPr>
        <p:spPr>
          <a:xfrm>
            <a:off x="609604" y="541106"/>
            <a:ext cx="7082668" cy="1691981"/>
          </a:xfrm>
        </p:spPr>
        <p:txBody>
          <a:bodyPr/>
          <a:lstStyle/>
          <a:p>
            <a:r>
              <a:rPr lang="fi-FI" sz="2800" b="0" spc="0" dirty="0">
                <a:solidFill>
                  <a:schemeClr val="bg1"/>
                </a:solidFill>
              </a:rPr>
              <a:t>OVER 100 YEARS OF EXCEPTIONAL QUALITY </a:t>
            </a:r>
            <a:br>
              <a:rPr lang="fi-FI" sz="2800" b="0" spc="0" dirty="0">
                <a:solidFill>
                  <a:schemeClr val="bg1"/>
                </a:solidFill>
              </a:rPr>
            </a:br>
            <a:r>
              <a:rPr lang="fi-FI" sz="2800" b="0" spc="0" dirty="0" err="1">
                <a:solidFill>
                  <a:schemeClr val="bg1"/>
                </a:solidFill>
              </a:rPr>
              <a:t>from</a:t>
            </a:r>
            <a:r>
              <a:rPr lang="fi-FI" sz="2800" b="0" spc="0" dirty="0">
                <a:solidFill>
                  <a:schemeClr val="bg1"/>
                </a:solidFill>
              </a:rPr>
              <a:t> a FARMER-OWNED DAIRY</a:t>
            </a:r>
          </a:p>
        </p:txBody>
      </p:sp>
      <p:sp>
        <p:nvSpPr>
          <p:cNvPr id="4" name="Tekstin paikkamerkki 3"/>
          <p:cNvSpPr>
            <a:spLocks noGrp="1"/>
          </p:cNvSpPr>
          <p:nvPr>
            <p:ph type="body" sz="half" idx="2"/>
          </p:nvPr>
        </p:nvSpPr>
        <p:spPr>
          <a:xfrm>
            <a:off x="609605" y="2444758"/>
            <a:ext cx="3444236" cy="3215104"/>
          </a:xfrm>
        </p:spPr>
        <p:txBody>
          <a:bodyPr>
            <a:noAutofit/>
          </a:bodyPr>
          <a:lstStyle/>
          <a:p>
            <a:r>
              <a:rPr lang="fi-FI" sz="1800" dirty="0">
                <a:solidFill>
                  <a:schemeClr val="bg2"/>
                </a:solidFill>
              </a:rPr>
              <a:t>Valio </a:t>
            </a:r>
            <a:r>
              <a:rPr lang="fi-FI" sz="1800" dirty="0" err="1">
                <a:solidFill>
                  <a:schemeClr val="bg2"/>
                </a:solidFill>
              </a:rPr>
              <a:t>was</a:t>
            </a:r>
            <a:r>
              <a:rPr lang="fi-FI" sz="1800" dirty="0">
                <a:solidFill>
                  <a:schemeClr val="bg2"/>
                </a:solidFill>
              </a:rPr>
              <a:t> </a:t>
            </a:r>
            <a:r>
              <a:rPr lang="fi-FI" sz="1800" dirty="0" err="1">
                <a:solidFill>
                  <a:schemeClr val="bg2"/>
                </a:solidFill>
              </a:rPr>
              <a:t>founded</a:t>
            </a:r>
            <a:r>
              <a:rPr lang="fi-FI" sz="1800" dirty="0">
                <a:solidFill>
                  <a:schemeClr val="bg2"/>
                </a:solidFill>
              </a:rPr>
              <a:t> </a:t>
            </a:r>
            <a:r>
              <a:rPr lang="fi-FI" sz="1800" dirty="0" err="1">
                <a:solidFill>
                  <a:schemeClr val="bg2"/>
                </a:solidFill>
              </a:rPr>
              <a:t>by</a:t>
            </a:r>
            <a:r>
              <a:rPr lang="fi-FI" sz="1800" dirty="0">
                <a:solidFill>
                  <a:schemeClr val="bg2"/>
                </a:solidFill>
              </a:rPr>
              <a:t> </a:t>
            </a:r>
            <a:r>
              <a:rPr lang="fi-FI" sz="1800" dirty="0" err="1">
                <a:solidFill>
                  <a:schemeClr val="bg2"/>
                </a:solidFill>
              </a:rPr>
              <a:t>farmers</a:t>
            </a:r>
            <a:r>
              <a:rPr lang="fi-FI" sz="1800" dirty="0">
                <a:solidFill>
                  <a:schemeClr val="bg2"/>
                </a:solidFill>
              </a:rPr>
              <a:t> in 1905 to </a:t>
            </a:r>
            <a:r>
              <a:rPr lang="fi-FI" sz="1800" dirty="0" err="1">
                <a:solidFill>
                  <a:schemeClr val="bg2"/>
                </a:solidFill>
              </a:rPr>
              <a:t>export</a:t>
            </a:r>
            <a:r>
              <a:rPr lang="fi-FI" sz="1800" dirty="0">
                <a:solidFill>
                  <a:schemeClr val="bg2"/>
                </a:solidFill>
              </a:rPr>
              <a:t> </a:t>
            </a:r>
            <a:r>
              <a:rPr lang="fi-FI" sz="1800" dirty="0" err="1">
                <a:solidFill>
                  <a:schemeClr val="bg2"/>
                </a:solidFill>
              </a:rPr>
              <a:t>high-quality</a:t>
            </a:r>
            <a:r>
              <a:rPr lang="fi-FI" sz="1800" dirty="0">
                <a:solidFill>
                  <a:schemeClr val="bg2"/>
                </a:solidFill>
              </a:rPr>
              <a:t> </a:t>
            </a:r>
            <a:r>
              <a:rPr lang="fi-FI" sz="1800" dirty="0" err="1">
                <a:solidFill>
                  <a:schemeClr val="bg2"/>
                </a:solidFill>
              </a:rPr>
              <a:t>butter</a:t>
            </a:r>
            <a:r>
              <a:rPr lang="fi-FI" sz="1800" dirty="0">
                <a:solidFill>
                  <a:schemeClr val="bg2"/>
                </a:solidFill>
              </a:rPr>
              <a:t>. </a:t>
            </a:r>
            <a:r>
              <a:rPr lang="fi-FI" sz="1800" dirty="0" err="1">
                <a:solidFill>
                  <a:schemeClr val="bg2"/>
                </a:solidFill>
              </a:rPr>
              <a:t>Quality</a:t>
            </a:r>
            <a:r>
              <a:rPr lang="fi-FI" sz="1800" dirty="0">
                <a:solidFill>
                  <a:schemeClr val="bg2"/>
                </a:solidFill>
              </a:rPr>
              <a:t> </a:t>
            </a:r>
            <a:r>
              <a:rPr lang="fi-FI" sz="1800" dirty="0" err="1">
                <a:solidFill>
                  <a:schemeClr val="bg2"/>
                </a:solidFill>
              </a:rPr>
              <a:t>has</a:t>
            </a:r>
            <a:r>
              <a:rPr lang="fi-FI" sz="1800" dirty="0">
                <a:solidFill>
                  <a:schemeClr val="bg2"/>
                </a:solidFill>
              </a:rPr>
              <a:t> </a:t>
            </a:r>
            <a:r>
              <a:rPr lang="fi-FI" sz="1800" dirty="0" err="1">
                <a:solidFill>
                  <a:schemeClr val="bg2"/>
                </a:solidFill>
              </a:rPr>
              <a:t>ever</a:t>
            </a:r>
            <a:r>
              <a:rPr lang="fi-FI" sz="1800" dirty="0">
                <a:solidFill>
                  <a:schemeClr val="bg2"/>
                </a:solidFill>
              </a:rPr>
              <a:t> </a:t>
            </a:r>
            <a:r>
              <a:rPr lang="fi-FI" sz="1800" dirty="0" err="1">
                <a:solidFill>
                  <a:schemeClr val="bg2"/>
                </a:solidFill>
              </a:rPr>
              <a:t>since</a:t>
            </a:r>
            <a:r>
              <a:rPr lang="fi-FI" sz="1800" dirty="0">
                <a:solidFill>
                  <a:schemeClr val="bg2"/>
                </a:solidFill>
              </a:rPr>
              <a:t> </a:t>
            </a:r>
            <a:r>
              <a:rPr lang="fi-FI" sz="1800" dirty="0" err="1">
                <a:solidFill>
                  <a:schemeClr val="bg2"/>
                </a:solidFill>
              </a:rPr>
              <a:t>been</a:t>
            </a:r>
            <a:r>
              <a:rPr lang="fi-FI" sz="1800" dirty="0">
                <a:solidFill>
                  <a:schemeClr val="bg2"/>
                </a:solidFill>
              </a:rPr>
              <a:t> </a:t>
            </a:r>
            <a:r>
              <a:rPr lang="fi-FI" sz="1800" dirty="0" err="1">
                <a:solidFill>
                  <a:schemeClr val="bg2"/>
                </a:solidFill>
              </a:rPr>
              <a:t>our</a:t>
            </a:r>
            <a:r>
              <a:rPr lang="fi-FI" sz="1800" dirty="0">
                <a:solidFill>
                  <a:schemeClr val="bg2"/>
                </a:solidFill>
              </a:rPr>
              <a:t> top </a:t>
            </a:r>
            <a:r>
              <a:rPr lang="fi-FI" sz="1800" dirty="0" err="1">
                <a:solidFill>
                  <a:schemeClr val="bg2"/>
                </a:solidFill>
              </a:rPr>
              <a:t>priority</a:t>
            </a:r>
            <a:r>
              <a:rPr lang="fi-FI" sz="1800" dirty="0">
                <a:solidFill>
                  <a:schemeClr val="bg2"/>
                </a:solidFill>
              </a:rPr>
              <a:t> </a:t>
            </a:r>
            <a:r>
              <a:rPr lang="fi-FI" sz="1800" dirty="0" err="1">
                <a:solidFill>
                  <a:schemeClr val="bg2"/>
                </a:solidFill>
              </a:rPr>
              <a:t>like</a:t>
            </a:r>
            <a:r>
              <a:rPr lang="fi-FI" sz="1800" dirty="0">
                <a:solidFill>
                  <a:schemeClr val="bg2"/>
                </a:solidFill>
              </a:rPr>
              <a:t> </a:t>
            </a:r>
            <a:r>
              <a:rPr lang="fi-FI" sz="1800" dirty="0" err="1">
                <a:solidFill>
                  <a:schemeClr val="bg2"/>
                </a:solidFill>
              </a:rPr>
              <a:t>our</a:t>
            </a:r>
            <a:r>
              <a:rPr lang="fi-FI" sz="1800" dirty="0">
                <a:solidFill>
                  <a:schemeClr val="bg2"/>
                </a:solidFill>
              </a:rPr>
              <a:t> </a:t>
            </a:r>
            <a:r>
              <a:rPr lang="fi-FI" sz="1800" dirty="0" err="1">
                <a:solidFill>
                  <a:schemeClr val="bg2"/>
                </a:solidFill>
              </a:rPr>
              <a:t>name</a:t>
            </a:r>
            <a:r>
              <a:rPr lang="fi-FI" sz="1800" dirty="0">
                <a:solidFill>
                  <a:schemeClr val="bg2"/>
                </a:solidFill>
              </a:rPr>
              <a:t> </a:t>
            </a:r>
            <a:r>
              <a:rPr lang="fi-FI" sz="1800" dirty="0" err="1">
                <a:solidFill>
                  <a:schemeClr val="bg2"/>
                </a:solidFill>
              </a:rPr>
              <a:t>suggests</a:t>
            </a:r>
            <a:r>
              <a:rPr lang="fi-FI" sz="1800" dirty="0">
                <a:solidFill>
                  <a:schemeClr val="bg2"/>
                </a:solidFill>
              </a:rPr>
              <a:t>: ”</a:t>
            </a:r>
            <a:r>
              <a:rPr lang="fi-FI" sz="1800" dirty="0" err="1">
                <a:solidFill>
                  <a:schemeClr val="bg2"/>
                </a:solidFill>
              </a:rPr>
              <a:t>outstanding</a:t>
            </a:r>
            <a:r>
              <a:rPr lang="fi-FI" sz="1800" dirty="0">
                <a:solidFill>
                  <a:schemeClr val="bg2"/>
                </a:solidFill>
              </a:rPr>
              <a:t> </a:t>
            </a:r>
            <a:r>
              <a:rPr lang="fi-FI" sz="1800" dirty="0" err="1">
                <a:solidFill>
                  <a:schemeClr val="bg2"/>
                </a:solidFill>
              </a:rPr>
              <a:t>quality</a:t>
            </a:r>
            <a:r>
              <a:rPr lang="fi-FI" sz="1800" dirty="0">
                <a:solidFill>
                  <a:schemeClr val="bg2"/>
                </a:solidFill>
              </a:rPr>
              <a:t>” in </a:t>
            </a:r>
            <a:r>
              <a:rPr lang="fi-FI" sz="1800" dirty="0" err="1">
                <a:solidFill>
                  <a:schemeClr val="bg2"/>
                </a:solidFill>
              </a:rPr>
              <a:t>Finnish</a:t>
            </a:r>
            <a:r>
              <a:rPr lang="fi-FI" sz="1800" dirty="0">
                <a:solidFill>
                  <a:schemeClr val="bg2"/>
                </a:solidFill>
              </a:rPr>
              <a:t>.</a:t>
            </a:r>
          </a:p>
          <a:p>
            <a:endParaRPr lang="fi-FI" sz="1800" dirty="0">
              <a:solidFill>
                <a:schemeClr val="bg2"/>
              </a:solidFill>
            </a:endParaRPr>
          </a:p>
          <a:p>
            <a:r>
              <a:rPr lang="fi-FI" sz="1800" b="1" spc="300" dirty="0">
                <a:solidFill>
                  <a:schemeClr val="bg2"/>
                </a:solidFill>
              </a:rPr>
              <a:t>TODAY VALIO IS </a:t>
            </a:r>
            <a:br>
              <a:rPr lang="fi-FI" sz="1800" b="1" spc="300" dirty="0">
                <a:solidFill>
                  <a:schemeClr val="bg2"/>
                </a:solidFill>
              </a:rPr>
            </a:br>
            <a:r>
              <a:rPr lang="fi-FI" sz="1800" b="1" spc="300" dirty="0">
                <a:solidFill>
                  <a:schemeClr val="bg2"/>
                </a:solidFill>
              </a:rPr>
              <a:t>THE BIGGEST DAIRY </a:t>
            </a:r>
            <a:br>
              <a:rPr lang="fi-FI" sz="1800" b="1" spc="300" dirty="0">
                <a:solidFill>
                  <a:schemeClr val="bg2"/>
                </a:solidFill>
              </a:rPr>
            </a:br>
            <a:r>
              <a:rPr lang="fi-FI" sz="1800" b="1" spc="300" dirty="0">
                <a:solidFill>
                  <a:schemeClr val="bg2"/>
                </a:solidFill>
              </a:rPr>
              <a:t>CO-OPERATIVE AND BRAND IN FINLAND</a:t>
            </a:r>
            <a:endParaRPr lang="fi-FI" sz="1800" dirty="0">
              <a:solidFill>
                <a:schemeClr val="bg2"/>
              </a:solidFill>
            </a:endParaRPr>
          </a:p>
        </p:txBody>
      </p:sp>
      <p:sp>
        <p:nvSpPr>
          <p:cNvPr id="5" name="Päivämäärän paikkamerkki 4"/>
          <p:cNvSpPr>
            <a:spLocks noGrp="1"/>
          </p:cNvSpPr>
          <p:nvPr>
            <p:ph type="dt" sz="half" idx="10"/>
          </p:nvPr>
        </p:nvSpPr>
        <p:spPr/>
        <p:txBody>
          <a:bodyPr/>
          <a:lstStyle/>
          <a:p>
            <a:fld id="{A991B254-FD67-9544-A067-FA52965CD102}" type="datetime1">
              <a:rPr lang="fi-FI" smtClean="0">
                <a:solidFill>
                  <a:schemeClr val="bg2"/>
                </a:solidFill>
              </a:rPr>
              <a:t>15.1.2018</a:t>
            </a:fld>
            <a:endParaRPr lang="fi-FI" dirty="0">
              <a:solidFill>
                <a:schemeClr val="bg2"/>
              </a:solidFill>
            </a:endParaRPr>
          </a:p>
        </p:txBody>
      </p:sp>
      <p:sp>
        <p:nvSpPr>
          <p:cNvPr id="8" name="Alatunnisteen paikkamerkki 7"/>
          <p:cNvSpPr>
            <a:spLocks noGrp="1"/>
          </p:cNvSpPr>
          <p:nvPr>
            <p:ph type="ftr" sz="quarter" idx="11"/>
          </p:nvPr>
        </p:nvSpPr>
        <p:spPr/>
        <p:txBody>
          <a:bodyPr/>
          <a:lstStyle/>
          <a:p>
            <a:r>
              <a:rPr lang="fi-FI" dirty="0">
                <a:solidFill>
                  <a:schemeClr val="bg2"/>
                </a:solidFill>
              </a:rPr>
              <a:t>VALIO BRAND</a:t>
            </a:r>
          </a:p>
        </p:txBody>
      </p:sp>
      <p:sp>
        <p:nvSpPr>
          <p:cNvPr id="3" name="Dian numeron paikkamerkki 2"/>
          <p:cNvSpPr>
            <a:spLocks noGrp="1"/>
          </p:cNvSpPr>
          <p:nvPr>
            <p:ph type="sldNum" sz="quarter" idx="12"/>
          </p:nvPr>
        </p:nvSpPr>
        <p:spPr/>
        <p:txBody>
          <a:bodyPr/>
          <a:lstStyle/>
          <a:p>
            <a:fld id="{4A151878-B377-E842-B30F-FFC887FB1E66}" type="slidenum">
              <a:rPr lang="fi-FI" smtClean="0">
                <a:solidFill>
                  <a:schemeClr val="bg2"/>
                </a:solidFill>
              </a:rPr>
              <a:pPr/>
              <a:t>16</a:t>
            </a:fld>
            <a:endParaRPr lang="fi-FI" dirty="0">
              <a:solidFill>
                <a:schemeClr val="bg2"/>
              </a:solidFill>
            </a:endParaRPr>
          </a:p>
        </p:txBody>
      </p:sp>
      <p:pic>
        <p:nvPicPr>
          <p:cNvPr id="9" name="Kuva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144866"/>
            <a:ext cx="609600" cy="396240"/>
          </a:xfrm>
          <a:prstGeom prst="rect">
            <a:avLst/>
          </a:prstGeom>
        </p:spPr>
      </p:pic>
      <p:cxnSp>
        <p:nvCxnSpPr>
          <p:cNvPr id="10" name="Suora yhdysviiva 9"/>
          <p:cNvCxnSpPr/>
          <p:nvPr/>
        </p:nvCxnSpPr>
        <p:spPr>
          <a:xfrm rot="5400000">
            <a:off x="9439689" y="343145"/>
            <a:ext cx="237979" cy="0"/>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0919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0" y="991"/>
            <a:ext cx="12188473" cy="6856016"/>
          </a:xfrm>
        </p:spPr>
      </p:pic>
      <p:sp>
        <p:nvSpPr>
          <p:cNvPr id="2" name="Otsikko 1"/>
          <p:cNvSpPr>
            <a:spLocks noGrp="1"/>
          </p:cNvSpPr>
          <p:nvPr>
            <p:ph type="title"/>
          </p:nvPr>
        </p:nvSpPr>
        <p:spPr>
          <a:xfrm>
            <a:off x="609604" y="541106"/>
            <a:ext cx="7082668" cy="1691981"/>
          </a:xfrm>
        </p:spPr>
        <p:txBody>
          <a:bodyPr/>
          <a:lstStyle/>
          <a:p>
            <a:r>
              <a:rPr lang="fi-FI" b="0" dirty="0">
                <a:solidFill>
                  <a:schemeClr val="tx1"/>
                </a:solidFill>
              </a:rPr>
              <a:t>WE ARE </a:t>
            </a:r>
            <a:br>
              <a:rPr lang="fi-FI" b="0" dirty="0">
                <a:solidFill>
                  <a:schemeClr val="tx1"/>
                </a:solidFill>
              </a:rPr>
            </a:br>
            <a:r>
              <a:rPr lang="fi-FI" b="0" dirty="0">
                <a:solidFill>
                  <a:schemeClr val="tx1"/>
                </a:solidFill>
              </a:rPr>
              <a:t>OWNED</a:t>
            </a:r>
            <a:br>
              <a:rPr lang="fi-FI" b="0" dirty="0">
                <a:solidFill>
                  <a:schemeClr val="bg1"/>
                </a:solidFill>
              </a:rPr>
            </a:br>
            <a:r>
              <a:rPr lang="fi-FI" b="0" dirty="0">
                <a:solidFill>
                  <a:schemeClr val="bg1"/>
                </a:solidFill>
              </a:rPr>
              <a:t>BY FARMERS</a:t>
            </a:r>
            <a:endParaRPr lang="fi-FI" b="0" spc="0" dirty="0">
              <a:solidFill>
                <a:schemeClr val="bg1"/>
              </a:solidFill>
            </a:endParaRPr>
          </a:p>
        </p:txBody>
      </p:sp>
      <p:sp>
        <p:nvSpPr>
          <p:cNvPr id="4" name="Tekstin paikkamerkki 3"/>
          <p:cNvSpPr>
            <a:spLocks noGrp="1"/>
          </p:cNvSpPr>
          <p:nvPr>
            <p:ph type="body" sz="half" idx="2"/>
          </p:nvPr>
        </p:nvSpPr>
        <p:spPr>
          <a:xfrm>
            <a:off x="609604" y="2444758"/>
            <a:ext cx="3139436" cy="3215104"/>
          </a:xfrm>
        </p:spPr>
        <p:txBody>
          <a:bodyPr>
            <a:noAutofit/>
          </a:bodyPr>
          <a:lstStyle/>
          <a:p>
            <a:r>
              <a:rPr lang="fi-FI" b="1" spc="300" dirty="0">
                <a:solidFill>
                  <a:schemeClr val="bg2"/>
                </a:solidFill>
              </a:rPr>
              <a:t>FRESH MILK FROM SMALL FAMILY FARMS WHERE EVERY COW </a:t>
            </a:r>
            <a:br>
              <a:rPr lang="fi-FI" b="1" spc="300" dirty="0">
                <a:solidFill>
                  <a:schemeClr val="bg2"/>
                </a:solidFill>
              </a:rPr>
            </a:br>
            <a:r>
              <a:rPr lang="fi-FI" b="1" spc="300" dirty="0">
                <a:solidFill>
                  <a:schemeClr val="bg2"/>
                </a:solidFill>
              </a:rPr>
              <a:t>HAS A NAME</a:t>
            </a:r>
          </a:p>
          <a:p>
            <a:br>
              <a:rPr lang="fi-FI" b="1" spc="300" dirty="0">
                <a:solidFill>
                  <a:schemeClr val="bg2"/>
                </a:solidFill>
              </a:rPr>
            </a:br>
            <a:r>
              <a:rPr lang="fi-FI" dirty="0" err="1">
                <a:solidFill>
                  <a:schemeClr val="bg2"/>
                </a:solidFill>
              </a:rPr>
              <a:t>We</a:t>
            </a:r>
            <a:r>
              <a:rPr lang="fi-FI" dirty="0">
                <a:solidFill>
                  <a:schemeClr val="bg2"/>
                </a:solidFill>
              </a:rPr>
              <a:t> </a:t>
            </a:r>
            <a:r>
              <a:rPr lang="fi-FI" dirty="0" err="1">
                <a:solidFill>
                  <a:schemeClr val="bg2"/>
                </a:solidFill>
              </a:rPr>
              <a:t>are</a:t>
            </a:r>
            <a:r>
              <a:rPr lang="fi-FI" dirty="0">
                <a:solidFill>
                  <a:schemeClr val="bg2"/>
                </a:solidFill>
              </a:rPr>
              <a:t> a </a:t>
            </a:r>
            <a:r>
              <a:rPr lang="fi-FI" dirty="0" err="1">
                <a:solidFill>
                  <a:schemeClr val="bg2"/>
                </a:solidFill>
              </a:rPr>
              <a:t>dairy</a:t>
            </a:r>
            <a:r>
              <a:rPr lang="fi-FI" dirty="0">
                <a:solidFill>
                  <a:schemeClr val="bg2"/>
                </a:solidFill>
              </a:rPr>
              <a:t> </a:t>
            </a:r>
            <a:r>
              <a:rPr lang="fi-FI" dirty="0" err="1">
                <a:solidFill>
                  <a:schemeClr val="bg2"/>
                </a:solidFill>
              </a:rPr>
              <a:t>cooperative</a:t>
            </a:r>
            <a:r>
              <a:rPr lang="fi-FI" dirty="0">
                <a:solidFill>
                  <a:schemeClr val="bg2"/>
                </a:solidFill>
              </a:rPr>
              <a:t> </a:t>
            </a:r>
            <a:r>
              <a:rPr lang="fi-FI" dirty="0" err="1">
                <a:solidFill>
                  <a:schemeClr val="bg2"/>
                </a:solidFill>
              </a:rPr>
              <a:t>owned</a:t>
            </a:r>
            <a:r>
              <a:rPr lang="fi-FI" dirty="0">
                <a:solidFill>
                  <a:schemeClr val="bg2"/>
                </a:solidFill>
              </a:rPr>
              <a:t> </a:t>
            </a:r>
            <a:r>
              <a:rPr lang="fi-FI" dirty="0" err="1">
                <a:solidFill>
                  <a:schemeClr val="bg2"/>
                </a:solidFill>
              </a:rPr>
              <a:t>by</a:t>
            </a:r>
            <a:r>
              <a:rPr lang="fi-FI" dirty="0">
                <a:solidFill>
                  <a:schemeClr val="bg2"/>
                </a:solidFill>
              </a:rPr>
              <a:t> </a:t>
            </a:r>
            <a:r>
              <a:rPr lang="fi-FI" dirty="0" err="1">
                <a:solidFill>
                  <a:schemeClr val="bg2"/>
                </a:solidFill>
              </a:rPr>
              <a:t>Finnish</a:t>
            </a:r>
            <a:r>
              <a:rPr lang="fi-FI" dirty="0">
                <a:solidFill>
                  <a:schemeClr val="bg2"/>
                </a:solidFill>
              </a:rPr>
              <a:t> </a:t>
            </a:r>
            <a:r>
              <a:rPr lang="fi-FI" dirty="0" err="1">
                <a:solidFill>
                  <a:schemeClr val="bg2"/>
                </a:solidFill>
              </a:rPr>
              <a:t>family</a:t>
            </a:r>
            <a:r>
              <a:rPr lang="fi-FI" dirty="0">
                <a:solidFill>
                  <a:schemeClr val="bg2"/>
                </a:solidFill>
              </a:rPr>
              <a:t> </a:t>
            </a:r>
            <a:r>
              <a:rPr lang="fi-FI" dirty="0" err="1">
                <a:solidFill>
                  <a:schemeClr val="bg2"/>
                </a:solidFill>
              </a:rPr>
              <a:t>farms</a:t>
            </a:r>
            <a:r>
              <a:rPr lang="fi-FI" dirty="0">
                <a:solidFill>
                  <a:schemeClr val="bg2"/>
                </a:solidFill>
              </a:rPr>
              <a:t>. </a:t>
            </a:r>
            <a:r>
              <a:rPr lang="fi-FI" dirty="0" err="1">
                <a:solidFill>
                  <a:schemeClr val="bg2"/>
                </a:solidFill>
              </a:rPr>
              <a:t>Many</a:t>
            </a:r>
            <a:r>
              <a:rPr lang="fi-FI" dirty="0">
                <a:solidFill>
                  <a:schemeClr val="bg2"/>
                </a:solidFill>
              </a:rPr>
              <a:t> of </a:t>
            </a:r>
            <a:r>
              <a:rPr lang="fi-FI" dirty="0" err="1">
                <a:solidFill>
                  <a:schemeClr val="bg2"/>
                </a:solidFill>
              </a:rPr>
              <a:t>the</a:t>
            </a:r>
            <a:r>
              <a:rPr lang="fi-FI" dirty="0">
                <a:solidFill>
                  <a:schemeClr val="bg2"/>
                </a:solidFill>
              </a:rPr>
              <a:t> </a:t>
            </a:r>
            <a:r>
              <a:rPr lang="fi-FI" dirty="0" err="1">
                <a:solidFill>
                  <a:schemeClr val="bg2"/>
                </a:solidFill>
              </a:rPr>
              <a:t>families</a:t>
            </a:r>
            <a:r>
              <a:rPr lang="fi-FI" dirty="0">
                <a:solidFill>
                  <a:schemeClr val="bg2"/>
                </a:solidFill>
              </a:rPr>
              <a:t> </a:t>
            </a:r>
            <a:r>
              <a:rPr lang="fi-FI" dirty="0" err="1">
                <a:solidFill>
                  <a:schemeClr val="bg2"/>
                </a:solidFill>
              </a:rPr>
              <a:t>have</a:t>
            </a:r>
            <a:r>
              <a:rPr lang="fi-FI" dirty="0">
                <a:solidFill>
                  <a:schemeClr val="bg2"/>
                </a:solidFill>
              </a:rPr>
              <a:t> </a:t>
            </a:r>
            <a:r>
              <a:rPr lang="fi-FI" dirty="0" err="1">
                <a:solidFill>
                  <a:schemeClr val="bg2"/>
                </a:solidFill>
              </a:rPr>
              <a:t>been</a:t>
            </a:r>
            <a:r>
              <a:rPr lang="fi-FI" dirty="0">
                <a:solidFill>
                  <a:schemeClr val="bg2"/>
                </a:solidFill>
              </a:rPr>
              <a:t> </a:t>
            </a:r>
            <a:r>
              <a:rPr lang="fi-FI" dirty="0" err="1">
                <a:solidFill>
                  <a:schemeClr val="bg2"/>
                </a:solidFill>
              </a:rPr>
              <a:t>tending</a:t>
            </a:r>
            <a:r>
              <a:rPr lang="fi-FI" dirty="0">
                <a:solidFill>
                  <a:schemeClr val="bg2"/>
                </a:solidFill>
              </a:rPr>
              <a:t> </a:t>
            </a:r>
            <a:br>
              <a:rPr lang="fi-FI" dirty="0">
                <a:solidFill>
                  <a:schemeClr val="bg2"/>
                </a:solidFill>
              </a:rPr>
            </a:br>
            <a:r>
              <a:rPr lang="fi-FI" dirty="0" err="1">
                <a:solidFill>
                  <a:schemeClr val="bg2"/>
                </a:solidFill>
              </a:rPr>
              <a:t>the</a:t>
            </a:r>
            <a:r>
              <a:rPr lang="fi-FI" dirty="0">
                <a:solidFill>
                  <a:schemeClr val="bg2"/>
                </a:solidFill>
              </a:rPr>
              <a:t> </a:t>
            </a:r>
            <a:r>
              <a:rPr lang="fi-FI" dirty="0" err="1">
                <a:solidFill>
                  <a:schemeClr val="bg2"/>
                </a:solidFill>
              </a:rPr>
              <a:t>same</a:t>
            </a:r>
            <a:r>
              <a:rPr lang="fi-FI" dirty="0">
                <a:solidFill>
                  <a:schemeClr val="bg2"/>
                </a:solidFill>
              </a:rPr>
              <a:t> </a:t>
            </a:r>
            <a:r>
              <a:rPr lang="fi-FI" dirty="0" err="1">
                <a:solidFill>
                  <a:schemeClr val="bg2"/>
                </a:solidFill>
              </a:rPr>
              <a:t>farms</a:t>
            </a:r>
            <a:r>
              <a:rPr lang="fi-FI" dirty="0">
                <a:solidFill>
                  <a:schemeClr val="bg2"/>
                </a:solidFill>
              </a:rPr>
              <a:t> for </a:t>
            </a:r>
            <a:r>
              <a:rPr lang="fi-FI" dirty="0" err="1">
                <a:solidFill>
                  <a:schemeClr val="bg2"/>
                </a:solidFill>
              </a:rPr>
              <a:t>decades</a:t>
            </a:r>
            <a:r>
              <a:rPr lang="fi-FI" dirty="0">
                <a:solidFill>
                  <a:schemeClr val="bg2"/>
                </a:solidFill>
              </a:rPr>
              <a:t>.</a:t>
            </a:r>
          </a:p>
          <a:p>
            <a:r>
              <a:rPr lang="fi-FI" dirty="0">
                <a:solidFill>
                  <a:schemeClr val="bg2"/>
                </a:solidFill>
              </a:rPr>
              <a:t>For </a:t>
            </a:r>
            <a:r>
              <a:rPr lang="fi-FI" dirty="0" err="1">
                <a:solidFill>
                  <a:schemeClr val="bg2"/>
                </a:solidFill>
              </a:rPr>
              <a:t>them</a:t>
            </a:r>
            <a:r>
              <a:rPr lang="fi-FI" dirty="0">
                <a:solidFill>
                  <a:schemeClr val="bg2"/>
                </a:solidFill>
              </a:rPr>
              <a:t>, </a:t>
            </a:r>
            <a:r>
              <a:rPr lang="fi-FI" dirty="0" err="1">
                <a:solidFill>
                  <a:schemeClr val="bg2"/>
                </a:solidFill>
              </a:rPr>
              <a:t>producing</a:t>
            </a:r>
            <a:r>
              <a:rPr lang="fi-FI" dirty="0">
                <a:solidFill>
                  <a:schemeClr val="bg2"/>
                </a:solidFill>
              </a:rPr>
              <a:t> </a:t>
            </a:r>
            <a:r>
              <a:rPr lang="fi-FI" dirty="0" err="1">
                <a:solidFill>
                  <a:schemeClr val="bg2"/>
                </a:solidFill>
              </a:rPr>
              <a:t>milk</a:t>
            </a:r>
            <a:r>
              <a:rPr lang="fi-FI" dirty="0">
                <a:solidFill>
                  <a:schemeClr val="bg2"/>
                </a:solidFill>
              </a:rPr>
              <a:t> </a:t>
            </a:r>
            <a:r>
              <a:rPr lang="fi-FI" dirty="0" err="1">
                <a:solidFill>
                  <a:schemeClr val="bg2"/>
                </a:solidFill>
              </a:rPr>
              <a:t>has</a:t>
            </a:r>
            <a:r>
              <a:rPr lang="fi-FI" dirty="0">
                <a:solidFill>
                  <a:schemeClr val="bg2"/>
                </a:solidFill>
              </a:rPr>
              <a:t> </a:t>
            </a:r>
            <a:r>
              <a:rPr lang="fi-FI" dirty="0" err="1">
                <a:solidFill>
                  <a:schemeClr val="bg2"/>
                </a:solidFill>
              </a:rPr>
              <a:t>always</a:t>
            </a:r>
            <a:r>
              <a:rPr lang="fi-FI" dirty="0">
                <a:solidFill>
                  <a:schemeClr val="bg2"/>
                </a:solidFill>
              </a:rPr>
              <a:t> </a:t>
            </a:r>
            <a:r>
              <a:rPr lang="fi-FI" dirty="0" err="1">
                <a:solidFill>
                  <a:schemeClr val="bg2"/>
                </a:solidFill>
              </a:rPr>
              <a:t>been</a:t>
            </a:r>
            <a:r>
              <a:rPr lang="fi-FI" dirty="0">
                <a:solidFill>
                  <a:schemeClr val="bg2"/>
                </a:solidFill>
              </a:rPr>
              <a:t> a passion. </a:t>
            </a:r>
            <a:r>
              <a:rPr lang="fi-FI" dirty="0" err="1">
                <a:solidFill>
                  <a:schemeClr val="bg2"/>
                </a:solidFill>
              </a:rPr>
              <a:t>Their</a:t>
            </a:r>
            <a:r>
              <a:rPr lang="fi-FI" dirty="0">
                <a:solidFill>
                  <a:schemeClr val="bg2"/>
                </a:solidFill>
              </a:rPr>
              <a:t> </a:t>
            </a:r>
            <a:r>
              <a:rPr lang="fi-FI" dirty="0" err="1">
                <a:solidFill>
                  <a:schemeClr val="bg2"/>
                </a:solidFill>
              </a:rPr>
              <a:t>pride</a:t>
            </a:r>
            <a:r>
              <a:rPr lang="fi-FI" dirty="0">
                <a:solidFill>
                  <a:schemeClr val="bg2"/>
                </a:solidFill>
              </a:rPr>
              <a:t> is in </a:t>
            </a:r>
            <a:r>
              <a:rPr lang="fi-FI" dirty="0" err="1">
                <a:solidFill>
                  <a:schemeClr val="bg2"/>
                </a:solidFill>
              </a:rPr>
              <a:t>the</a:t>
            </a:r>
            <a:r>
              <a:rPr lang="fi-FI" dirty="0">
                <a:solidFill>
                  <a:schemeClr val="bg2"/>
                </a:solidFill>
              </a:rPr>
              <a:t> </a:t>
            </a:r>
            <a:r>
              <a:rPr lang="fi-FI" dirty="0" err="1">
                <a:solidFill>
                  <a:schemeClr val="bg2"/>
                </a:solidFill>
              </a:rPr>
              <a:t>the</a:t>
            </a:r>
            <a:r>
              <a:rPr lang="fi-FI" dirty="0">
                <a:solidFill>
                  <a:schemeClr val="bg2"/>
                </a:solidFill>
              </a:rPr>
              <a:t> </a:t>
            </a:r>
            <a:r>
              <a:rPr lang="fi-FI" dirty="0" err="1">
                <a:solidFill>
                  <a:schemeClr val="bg2"/>
                </a:solidFill>
              </a:rPr>
              <a:t>clean</a:t>
            </a:r>
            <a:r>
              <a:rPr lang="fi-FI" dirty="0">
                <a:solidFill>
                  <a:schemeClr val="bg2"/>
                </a:solidFill>
              </a:rPr>
              <a:t> and </a:t>
            </a:r>
            <a:r>
              <a:rPr lang="fi-FI" dirty="0" err="1">
                <a:solidFill>
                  <a:schemeClr val="bg2"/>
                </a:solidFill>
              </a:rPr>
              <a:t>high-quality</a:t>
            </a:r>
            <a:r>
              <a:rPr lang="fi-FI" dirty="0">
                <a:solidFill>
                  <a:schemeClr val="bg2"/>
                </a:solidFill>
              </a:rPr>
              <a:t> </a:t>
            </a:r>
            <a:r>
              <a:rPr lang="fi-FI" dirty="0" err="1">
                <a:solidFill>
                  <a:schemeClr val="bg2"/>
                </a:solidFill>
              </a:rPr>
              <a:t>milk</a:t>
            </a:r>
            <a:r>
              <a:rPr lang="fi-FI" dirty="0">
                <a:solidFill>
                  <a:schemeClr val="bg2"/>
                </a:solidFill>
              </a:rPr>
              <a:t> </a:t>
            </a:r>
            <a:r>
              <a:rPr lang="fi-FI" dirty="0" err="1">
                <a:solidFill>
                  <a:schemeClr val="bg2"/>
                </a:solidFill>
              </a:rPr>
              <a:t>they</a:t>
            </a:r>
            <a:r>
              <a:rPr lang="fi-FI" dirty="0">
                <a:solidFill>
                  <a:schemeClr val="bg2"/>
                </a:solidFill>
              </a:rPr>
              <a:t> </a:t>
            </a:r>
            <a:r>
              <a:rPr lang="fi-FI" dirty="0" err="1">
                <a:solidFill>
                  <a:schemeClr val="bg2"/>
                </a:solidFill>
              </a:rPr>
              <a:t>produce</a:t>
            </a:r>
            <a:r>
              <a:rPr lang="fi-FI" dirty="0">
                <a:solidFill>
                  <a:schemeClr val="bg2"/>
                </a:solidFill>
              </a:rPr>
              <a:t>.</a:t>
            </a:r>
          </a:p>
          <a:p>
            <a:r>
              <a:rPr lang="fi-FI" dirty="0">
                <a:solidFill>
                  <a:schemeClr val="bg2"/>
                </a:solidFill>
              </a:rPr>
              <a:t>The </a:t>
            </a:r>
            <a:r>
              <a:rPr lang="fi-FI" dirty="0" err="1">
                <a:solidFill>
                  <a:schemeClr val="bg2"/>
                </a:solidFill>
              </a:rPr>
              <a:t>production</a:t>
            </a:r>
            <a:r>
              <a:rPr lang="fi-FI" dirty="0">
                <a:solidFill>
                  <a:schemeClr val="bg2"/>
                </a:solidFill>
              </a:rPr>
              <a:t> </a:t>
            </a:r>
            <a:r>
              <a:rPr lang="fi-FI" dirty="0" err="1">
                <a:solidFill>
                  <a:schemeClr val="bg2"/>
                </a:solidFill>
              </a:rPr>
              <a:t>chain</a:t>
            </a:r>
            <a:r>
              <a:rPr lang="fi-FI" dirty="0">
                <a:solidFill>
                  <a:schemeClr val="bg2"/>
                </a:solidFill>
              </a:rPr>
              <a:t> is </a:t>
            </a:r>
            <a:r>
              <a:rPr lang="fi-FI" dirty="0" err="1">
                <a:solidFill>
                  <a:schemeClr val="bg2"/>
                </a:solidFill>
              </a:rPr>
              <a:t>fair</a:t>
            </a:r>
            <a:r>
              <a:rPr lang="fi-FI" dirty="0">
                <a:solidFill>
                  <a:schemeClr val="bg2"/>
                </a:solidFill>
              </a:rPr>
              <a:t> and </a:t>
            </a:r>
            <a:r>
              <a:rPr lang="fi-FI" dirty="0" err="1">
                <a:solidFill>
                  <a:schemeClr val="bg2"/>
                </a:solidFill>
              </a:rPr>
              <a:t>sustainable</a:t>
            </a:r>
            <a:r>
              <a:rPr lang="fi-FI" dirty="0">
                <a:solidFill>
                  <a:schemeClr val="bg2"/>
                </a:solidFill>
              </a:rPr>
              <a:t> </a:t>
            </a:r>
            <a:r>
              <a:rPr lang="fi-FI" dirty="0" err="1">
                <a:solidFill>
                  <a:schemeClr val="bg2"/>
                </a:solidFill>
              </a:rPr>
              <a:t>all</a:t>
            </a:r>
            <a:r>
              <a:rPr lang="fi-FI" dirty="0">
                <a:solidFill>
                  <a:schemeClr val="bg2"/>
                </a:solidFill>
              </a:rPr>
              <a:t> the </a:t>
            </a:r>
            <a:r>
              <a:rPr lang="fi-FI" dirty="0" err="1">
                <a:solidFill>
                  <a:schemeClr val="bg2"/>
                </a:solidFill>
              </a:rPr>
              <a:t>way</a:t>
            </a:r>
            <a:r>
              <a:rPr lang="fi-FI" dirty="0">
                <a:solidFill>
                  <a:schemeClr val="bg2"/>
                </a:solidFill>
              </a:rPr>
              <a:t> </a:t>
            </a:r>
            <a:r>
              <a:rPr lang="fi-FI" dirty="0" err="1">
                <a:solidFill>
                  <a:schemeClr val="bg2"/>
                </a:solidFill>
              </a:rPr>
              <a:t>from</a:t>
            </a:r>
            <a:r>
              <a:rPr lang="fi-FI" dirty="0">
                <a:solidFill>
                  <a:schemeClr val="bg2"/>
                </a:solidFill>
              </a:rPr>
              <a:t> </a:t>
            </a:r>
            <a:r>
              <a:rPr lang="fi-FI" dirty="0" err="1">
                <a:solidFill>
                  <a:schemeClr val="bg2"/>
                </a:solidFill>
              </a:rPr>
              <a:t>farm</a:t>
            </a:r>
            <a:r>
              <a:rPr lang="fi-FI" dirty="0">
                <a:solidFill>
                  <a:schemeClr val="bg2"/>
                </a:solidFill>
              </a:rPr>
              <a:t> to </a:t>
            </a:r>
            <a:r>
              <a:rPr lang="fi-FI" dirty="0" err="1">
                <a:solidFill>
                  <a:schemeClr val="bg2"/>
                </a:solidFill>
              </a:rPr>
              <a:t>spoon</a:t>
            </a:r>
            <a:r>
              <a:rPr lang="fi-FI" dirty="0">
                <a:solidFill>
                  <a:schemeClr val="bg2"/>
                </a:solidFill>
              </a:rPr>
              <a:t>.</a:t>
            </a:r>
          </a:p>
        </p:txBody>
      </p:sp>
      <p:sp>
        <p:nvSpPr>
          <p:cNvPr id="5" name="Päivämäärän paikkamerkki 4"/>
          <p:cNvSpPr>
            <a:spLocks noGrp="1"/>
          </p:cNvSpPr>
          <p:nvPr>
            <p:ph type="dt" sz="half" idx="10"/>
          </p:nvPr>
        </p:nvSpPr>
        <p:spPr/>
        <p:txBody>
          <a:bodyPr/>
          <a:lstStyle/>
          <a:p>
            <a:fld id="{A991B254-FD67-9544-A067-FA52965CD102}" type="datetime1">
              <a:rPr lang="fi-FI" smtClean="0">
                <a:solidFill>
                  <a:schemeClr val="tx1"/>
                </a:solidFill>
              </a:rPr>
              <a:t>15.1.2018</a:t>
            </a:fld>
            <a:endParaRPr lang="fi-FI" dirty="0">
              <a:solidFill>
                <a:schemeClr val="tx1"/>
              </a:solidFill>
            </a:endParaRPr>
          </a:p>
        </p:txBody>
      </p:sp>
      <p:sp>
        <p:nvSpPr>
          <p:cNvPr id="8" name="Alatunnisteen paikkamerkki 7"/>
          <p:cNvSpPr>
            <a:spLocks noGrp="1"/>
          </p:cNvSpPr>
          <p:nvPr>
            <p:ph type="ftr" sz="quarter" idx="11"/>
          </p:nvPr>
        </p:nvSpPr>
        <p:spPr/>
        <p:txBody>
          <a:bodyPr/>
          <a:lstStyle/>
          <a:p>
            <a:r>
              <a:rPr lang="fi-FI" dirty="0">
                <a:solidFill>
                  <a:schemeClr val="tx1"/>
                </a:solidFill>
              </a:rPr>
              <a:t>VALIO BRAND</a:t>
            </a:r>
          </a:p>
        </p:txBody>
      </p:sp>
      <p:sp>
        <p:nvSpPr>
          <p:cNvPr id="3" name="Dian numeron paikkamerkki 2"/>
          <p:cNvSpPr>
            <a:spLocks noGrp="1"/>
          </p:cNvSpPr>
          <p:nvPr>
            <p:ph type="sldNum" sz="quarter" idx="12"/>
          </p:nvPr>
        </p:nvSpPr>
        <p:spPr/>
        <p:txBody>
          <a:bodyPr/>
          <a:lstStyle/>
          <a:p>
            <a:fld id="{4A151878-B377-E842-B30F-FFC887FB1E66}" type="slidenum">
              <a:rPr lang="fi-FI" smtClean="0">
                <a:solidFill>
                  <a:schemeClr val="bg2"/>
                </a:solidFill>
              </a:rPr>
              <a:pPr/>
              <a:t>17</a:t>
            </a:fld>
            <a:endParaRPr lang="fi-FI" dirty="0">
              <a:solidFill>
                <a:schemeClr val="bg2"/>
              </a:solidFill>
            </a:endParaRPr>
          </a:p>
        </p:txBody>
      </p:sp>
      <p:pic>
        <p:nvPicPr>
          <p:cNvPr id="9" name="Kuva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144866"/>
            <a:ext cx="609600" cy="396240"/>
          </a:xfrm>
          <a:prstGeom prst="rect">
            <a:avLst/>
          </a:prstGeom>
        </p:spPr>
      </p:pic>
      <p:cxnSp>
        <p:nvCxnSpPr>
          <p:cNvPr id="10" name="Suora yhdysviiva 9"/>
          <p:cNvCxnSpPr/>
          <p:nvPr/>
        </p:nvCxnSpPr>
        <p:spPr>
          <a:xfrm rot="5400000">
            <a:off x="9439689" y="343145"/>
            <a:ext cx="237979" cy="0"/>
          </a:xfrm>
          <a:prstGeom prst="line">
            <a:avLst/>
          </a:prstGeom>
          <a:ln w="317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427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p:cNvPicPr>
            <a:picLocks noGrp="1" noChangeAspect="1"/>
          </p:cNvPicPr>
          <p:nvPr>
            <p:ph type="pic" idx="1"/>
          </p:nvPr>
        </p:nvPicPr>
        <p:blipFill>
          <a:blip r:embed="rId2" cstate="email">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a:ext>
            </a:extLst>
          </a:blip>
          <a:stretch>
            <a:fillRect/>
          </a:stretch>
        </p:blipFill>
        <p:spPr>
          <a:xfrm>
            <a:off x="0" y="991"/>
            <a:ext cx="12188472" cy="6856016"/>
          </a:xfrm>
        </p:spPr>
      </p:pic>
      <p:sp>
        <p:nvSpPr>
          <p:cNvPr id="2" name="Otsikko 1"/>
          <p:cNvSpPr>
            <a:spLocks noGrp="1"/>
          </p:cNvSpPr>
          <p:nvPr>
            <p:ph type="title"/>
          </p:nvPr>
        </p:nvSpPr>
        <p:spPr>
          <a:xfrm>
            <a:off x="609604" y="825586"/>
            <a:ext cx="7082668" cy="1691981"/>
          </a:xfrm>
        </p:spPr>
        <p:txBody>
          <a:bodyPr/>
          <a:lstStyle/>
          <a:p>
            <a:r>
              <a:rPr lang="fi-FI" b="0" dirty="0">
                <a:solidFill>
                  <a:schemeClr val="bg1"/>
                </a:solidFill>
              </a:rPr>
              <a:t>THE BEST MILK</a:t>
            </a:r>
            <a:br>
              <a:rPr lang="fi-FI" b="0" dirty="0">
                <a:solidFill>
                  <a:schemeClr val="bg1"/>
                </a:solidFill>
              </a:rPr>
            </a:br>
            <a:r>
              <a:rPr lang="fi-FI" b="0" dirty="0">
                <a:solidFill>
                  <a:schemeClr val="bg1"/>
                </a:solidFill>
              </a:rPr>
              <a:t>IN THE WORLD</a:t>
            </a:r>
            <a:endParaRPr lang="fi-FI" b="0" spc="0" dirty="0">
              <a:solidFill>
                <a:schemeClr val="bg1"/>
              </a:solidFill>
            </a:endParaRPr>
          </a:p>
        </p:txBody>
      </p:sp>
      <p:sp>
        <p:nvSpPr>
          <p:cNvPr id="4" name="Tekstin paikkamerkki 3"/>
          <p:cNvSpPr>
            <a:spLocks noGrp="1"/>
          </p:cNvSpPr>
          <p:nvPr>
            <p:ph type="body" sz="half" idx="2"/>
          </p:nvPr>
        </p:nvSpPr>
        <p:spPr>
          <a:xfrm>
            <a:off x="609605" y="2729238"/>
            <a:ext cx="4145275" cy="3215104"/>
          </a:xfrm>
        </p:spPr>
        <p:txBody>
          <a:bodyPr>
            <a:noAutofit/>
          </a:bodyPr>
          <a:lstStyle/>
          <a:p>
            <a:r>
              <a:rPr lang="fi-FI" sz="1800" b="1" spc="300" dirty="0">
                <a:solidFill>
                  <a:schemeClr val="bg2"/>
                </a:solidFill>
              </a:rPr>
              <a:t>FROM PURE AND HONEST FINNISH ROOTS</a:t>
            </a:r>
            <a:endParaRPr lang="fi-FI" sz="1800" dirty="0">
              <a:solidFill>
                <a:schemeClr val="bg2"/>
              </a:solidFill>
            </a:endParaRPr>
          </a:p>
          <a:p>
            <a:endParaRPr lang="fi-FI" sz="1800" dirty="0">
              <a:solidFill>
                <a:schemeClr val="bg2"/>
              </a:solidFill>
            </a:endParaRPr>
          </a:p>
          <a:p>
            <a:r>
              <a:rPr lang="fi-FI" sz="1800" dirty="0" err="1">
                <a:solidFill>
                  <a:schemeClr val="bg2"/>
                </a:solidFill>
              </a:rPr>
              <a:t>Our</a:t>
            </a:r>
            <a:r>
              <a:rPr lang="fi-FI" sz="1800" dirty="0">
                <a:solidFill>
                  <a:schemeClr val="bg2"/>
                </a:solidFill>
              </a:rPr>
              <a:t> </a:t>
            </a:r>
            <a:r>
              <a:rPr lang="fi-FI" sz="1800" dirty="0" err="1">
                <a:solidFill>
                  <a:schemeClr val="bg2"/>
                </a:solidFill>
              </a:rPr>
              <a:t>roots</a:t>
            </a:r>
            <a:r>
              <a:rPr lang="fi-FI" sz="1800" dirty="0">
                <a:solidFill>
                  <a:schemeClr val="bg2"/>
                </a:solidFill>
              </a:rPr>
              <a:t> </a:t>
            </a:r>
            <a:r>
              <a:rPr lang="fi-FI" sz="1800" dirty="0" err="1">
                <a:solidFill>
                  <a:schemeClr val="bg2"/>
                </a:solidFill>
              </a:rPr>
              <a:t>are</a:t>
            </a:r>
            <a:r>
              <a:rPr lang="fi-FI" sz="1800" dirty="0">
                <a:solidFill>
                  <a:schemeClr val="bg2"/>
                </a:solidFill>
              </a:rPr>
              <a:t> in pure </a:t>
            </a:r>
            <a:r>
              <a:rPr lang="fi-FI" sz="1800" dirty="0" err="1">
                <a:solidFill>
                  <a:schemeClr val="bg2"/>
                </a:solidFill>
              </a:rPr>
              <a:t>nature</a:t>
            </a:r>
            <a:r>
              <a:rPr lang="fi-FI" sz="1800" dirty="0">
                <a:solidFill>
                  <a:schemeClr val="bg2"/>
                </a:solidFill>
              </a:rPr>
              <a:t> in Finland. The </a:t>
            </a:r>
            <a:r>
              <a:rPr lang="fi-FI" sz="1800" dirty="0" err="1">
                <a:solidFill>
                  <a:schemeClr val="bg2"/>
                </a:solidFill>
              </a:rPr>
              <a:t>key</a:t>
            </a:r>
            <a:r>
              <a:rPr lang="fi-FI" sz="1800" dirty="0">
                <a:solidFill>
                  <a:schemeClr val="bg2"/>
                </a:solidFill>
              </a:rPr>
              <a:t> </a:t>
            </a:r>
            <a:r>
              <a:rPr lang="fi-FI" sz="1800" dirty="0" err="1">
                <a:solidFill>
                  <a:schemeClr val="bg2"/>
                </a:solidFill>
              </a:rPr>
              <a:t>ingredient</a:t>
            </a:r>
            <a:r>
              <a:rPr lang="fi-FI" sz="1800" dirty="0">
                <a:solidFill>
                  <a:schemeClr val="bg2"/>
                </a:solidFill>
              </a:rPr>
              <a:t> of </a:t>
            </a:r>
            <a:r>
              <a:rPr lang="fi-FI" sz="1800" dirty="0" err="1">
                <a:solidFill>
                  <a:schemeClr val="bg2"/>
                </a:solidFill>
              </a:rPr>
              <a:t>all</a:t>
            </a:r>
            <a:r>
              <a:rPr lang="fi-FI" sz="1800" dirty="0">
                <a:solidFill>
                  <a:schemeClr val="bg2"/>
                </a:solidFill>
              </a:rPr>
              <a:t> of </a:t>
            </a:r>
            <a:r>
              <a:rPr lang="fi-FI" sz="1800" dirty="0" err="1">
                <a:solidFill>
                  <a:schemeClr val="bg2"/>
                </a:solidFill>
              </a:rPr>
              <a:t>our</a:t>
            </a:r>
            <a:r>
              <a:rPr lang="fi-FI" sz="1800" dirty="0">
                <a:solidFill>
                  <a:schemeClr val="bg2"/>
                </a:solidFill>
              </a:rPr>
              <a:t> products is </a:t>
            </a:r>
            <a:r>
              <a:rPr lang="fi-FI" sz="1800" dirty="0" err="1">
                <a:solidFill>
                  <a:schemeClr val="bg2"/>
                </a:solidFill>
              </a:rPr>
              <a:t>fresh</a:t>
            </a:r>
            <a:r>
              <a:rPr lang="fi-FI" sz="1800" dirty="0">
                <a:solidFill>
                  <a:schemeClr val="bg2"/>
                </a:solidFill>
              </a:rPr>
              <a:t> </a:t>
            </a:r>
            <a:r>
              <a:rPr lang="fi-FI" sz="1800" dirty="0" err="1">
                <a:solidFill>
                  <a:schemeClr val="bg2"/>
                </a:solidFill>
              </a:rPr>
              <a:t>Finnish</a:t>
            </a:r>
            <a:r>
              <a:rPr lang="fi-FI" sz="1800" dirty="0">
                <a:solidFill>
                  <a:schemeClr val="bg2"/>
                </a:solidFill>
              </a:rPr>
              <a:t> </a:t>
            </a:r>
            <a:r>
              <a:rPr lang="fi-FI" sz="1800" dirty="0" err="1">
                <a:solidFill>
                  <a:schemeClr val="bg2"/>
                </a:solidFill>
              </a:rPr>
              <a:t>milk</a:t>
            </a:r>
            <a:r>
              <a:rPr lang="fi-FI" sz="1800" dirty="0">
                <a:solidFill>
                  <a:schemeClr val="bg2"/>
                </a:solidFill>
              </a:rPr>
              <a:t>, </a:t>
            </a:r>
            <a:r>
              <a:rPr lang="fi-FI" sz="1800" dirty="0" err="1">
                <a:solidFill>
                  <a:schemeClr val="bg2"/>
                </a:solidFill>
              </a:rPr>
              <a:t>statistically</a:t>
            </a:r>
            <a:r>
              <a:rPr lang="fi-FI" sz="1800" dirty="0">
                <a:solidFill>
                  <a:schemeClr val="bg2"/>
                </a:solidFill>
              </a:rPr>
              <a:t> </a:t>
            </a:r>
            <a:r>
              <a:rPr lang="fi-FI" sz="1800" dirty="0" err="1">
                <a:solidFill>
                  <a:schemeClr val="bg2"/>
                </a:solidFill>
              </a:rPr>
              <a:t>shown</a:t>
            </a:r>
            <a:r>
              <a:rPr lang="fi-FI" sz="1800" dirty="0">
                <a:solidFill>
                  <a:schemeClr val="bg2"/>
                </a:solidFill>
              </a:rPr>
              <a:t> to </a:t>
            </a:r>
            <a:r>
              <a:rPr lang="fi-FI" sz="1800" dirty="0" err="1">
                <a:solidFill>
                  <a:schemeClr val="bg2"/>
                </a:solidFill>
              </a:rPr>
              <a:t>be</a:t>
            </a:r>
            <a:r>
              <a:rPr lang="fi-FI" sz="1800" dirty="0">
                <a:solidFill>
                  <a:schemeClr val="bg2"/>
                </a:solidFill>
              </a:rPr>
              <a:t> </a:t>
            </a:r>
            <a:r>
              <a:rPr lang="fi-FI" sz="1800" dirty="0" err="1">
                <a:solidFill>
                  <a:schemeClr val="bg2"/>
                </a:solidFill>
              </a:rPr>
              <a:t>among</a:t>
            </a:r>
            <a:r>
              <a:rPr lang="fi-FI" sz="1800" dirty="0">
                <a:solidFill>
                  <a:schemeClr val="bg2"/>
                </a:solidFill>
              </a:rPr>
              <a:t> the </a:t>
            </a:r>
            <a:r>
              <a:rPr lang="fi-FI" sz="1800" dirty="0" err="1">
                <a:solidFill>
                  <a:schemeClr val="bg2"/>
                </a:solidFill>
              </a:rPr>
              <a:t>cleanest</a:t>
            </a:r>
            <a:r>
              <a:rPr lang="fi-FI" sz="1800" dirty="0">
                <a:solidFill>
                  <a:schemeClr val="bg2"/>
                </a:solidFill>
              </a:rPr>
              <a:t> in the EU.</a:t>
            </a:r>
          </a:p>
          <a:p>
            <a:endParaRPr lang="fi-FI" sz="1800" dirty="0">
              <a:solidFill>
                <a:schemeClr val="bg2"/>
              </a:solidFill>
            </a:endParaRPr>
          </a:p>
          <a:p>
            <a:r>
              <a:rPr lang="fi-FI" sz="1800" dirty="0">
                <a:solidFill>
                  <a:schemeClr val="bg2"/>
                </a:solidFill>
              </a:rPr>
              <a:t>GMO </a:t>
            </a:r>
            <a:r>
              <a:rPr lang="fi-FI" sz="1800" dirty="0" err="1">
                <a:solidFill>
                  <a:schemeClr val="bg2"/>
                </a:solidFill>
              </a:rPr>
              <a:t>ingredients</a:t>
            </a:r>
            <a:r>
              <a:rPr lang="fi-FI" sz="1800" dirty="0">
                <a:solidFill>
                  <a:schemeClr val="bg2"/>
                </a:solidFill>
              </a:rPr>
              <a:t> </a:t>
            </a:r>
            <a:r>
              <a:rPr lang="fi-FI" sz="1800" dirty="0" err="1">
                <a:solidFill>
                  <a:schemeClr val="bg2"/>
                </a:solidFill>
              </a:rPr>
              <a:t>are</a:t>
            </a:r>
            <a:r>
              <a:rPr lang="fi-FI" sz="1800" dirty="0">
                <a:solidFill>
                  <a:schemeClr val="bg2"/>
                </a:solidFill>
              </a:rPr>
              <a:t> </a:t>
            </a:r>
            <a:r>
              <a:rPr lang="fi-FI" sz="1800" dirty="0" err="1">
                <a:solidFill>
                  <a:schemeClr val="bg2"/>
                </a:solidFill>
              </a:rPr>
              <a:t>never</a:t>
            </a:r>
            <a:r>
              <a:rPr lang="fi-FI" sz="1800" dirty="0">
                <a:solidFill>
                  <a:schemeClr val="bg2"/>
                </a:solidFill>
              </a:rPr>
              <a:t> </a:t>
            </a:r>
            <a:r>
              <a:rPr lang="fi-FI" sz="1800" dirty="0" err="1">
                <a:solidFill>
                  <a:schemeClr val="bg2"/>
                </a:solidFill>
              </a:rPr>
              <a:t>used</a:t>
            </a:r>
            <a:r>
              <a:rPr lang="fi-FI" sz="1800" dirty="0">
                <a:solidFill>
                  <a:schemeClr val="bg2"/>
                </a:solidFill>
              </a:rPr>
              <a:t> in </a:t>
            </a:r>
            <a:r>
              <a:rPr lang="fi-FI" sz="1800" dirty="0" err="1">
                <a:solidFill>
                  <a:schemeClr val="bg2"/>
                </a:solidFill>
              </a:rPr>
              <a:t>our</a:t>
            </a:r>
            <a:r>
              <a:rPr lang="fi-FI" sz="1800" dirty="0">
                <a:solidFill>
                  <a:schemeClr val="bg2"/>
                </a:solidFill>
              </a:rPr>
              <a:t> </a:t>
            </a:r>
            <a:r>
              <a:rPr lang="fi-FI" sz="1800" dirty="0" err="1">
                <a:solidFill>
                  <a:schemeClr val="bg2"/>
                </a:solidFill>
              </a:rPr>
              <a:t>cow’s</a:t>
            </a:r>
            <a:r>
              <a:rPr lang="fi-FI" sz="1800" dirty="0">
                <a:solidFill>
                  <a:schemeClr val="bg2"/>
                </a:solidFill>
              </a:rPr>
              <a:t> </a:t>
            </a:r>
            <a:r>
              <a:rPr lang="fi-FI" sz="1800" dirty="0" err="1">
                <a:solidFill>
                  <a:schemeClr val="bg2"/>
                </a:solidFill>
              </a:rPr>
              <a:t>feed</a:t>
            </a:r>
            <a:r>
              <a:rPr lang="fi-FI" sz="1800" dirty="0">
                <a:solidFill>
                  <a:schemeClr val="bg2"/>
                </a:solidFill>
              </a:rPr>
              <a:t>.</a:t>
            </a:r>
          </a:p>
        </p:txBody>
      </p:sp>
      <p:sp>
        <p:nvSpPr>
          <p:cNvPr id="5" name="Päivämäärän paikkamerkki 4"/>
          <p:cNvSpPr>
            <a:spLocks noGrp="1"/>
          </p:cNvSpPr>
          <p:nvPr>
            <p:ph type="dt" sz="half" idx="10"/>
          </p:nvPr>
        </p:nvSpPr>
        <p:spPr/>
        <p:txBody>
          <a:bodyPr/>
          <a:lstStyle/>
          <a:p>
            <a:fld id="{A991B254-FD67-9544-A067-FA52965CD102}" type="datetime1">
              <a:rPr lang="fi-FI" smtClean="0">
                <a:solidFill>
                  <a:schemeClr val="bg2"/>
                </a:solidFill>
              </a:rPr>
              <a:t>15.1.2018</a:t>
            </a:fld>
            <a:endParaRPr lang="fi-FI" dirty="0">
              <a:solidFill>
                <a:schemeClr val="bg2"/>
              </a:solidFill>
            </a:endParaRPr>
          </a:p>
        </p:txBody>
      </p:sp>
      <p:sp>
        <p:nvSpPr>
          <p:cNvPr id="8" name="Alatunnisteen paikkamerkki 7"/>
          <p:cNvSpPr>
            <a:spLocks noGrp="1"/>
          </p:cNvSpPr>
          <p:nvPr>
            <p:ph type="ftr" sz="quarter" idx="11"/>
          </p:nvPr>
        </p:nvSpPr>
        <p:spPr/>
        <p:txBody>
          <a:bodyPr/>
          <a:lstStyle/>
          <a:p>
            <a:r>
              <a:rPr lang="fi-FI" dirty="0">
                <a:solidFill>
                  <a:schemeClr val="bg2"/>
                </a:solidFill>
              </a:rPr>
              <a:t>VALIO BRAND</a:t>
            </a:r>
          </a:p>
        </p:txBody>
      </p:sp>
      <p:sp>
        <p:nvSpPr>
          <p:cNvPr id="3" name="Dian numeron paikkamerkki 2"/>
          <p:cNvSpPr>
            <a:spLocks noGrp="1"/>
          </p:cNvSpPr>
          <p:nvPr>
            <p:ph type="sldNum" sz="quarter" idx="12"/>
          </p:nvPr>
        </p:nvSpPr>
        <p:spPr/>
        <p:txBody>
          <a:bodyPr/>
          <a:lstStyle/>
          <a:p>
            <a:fld id="{4A151878-B377-E842-B30F-FFC887FB1E66}" type="slidenum">
              <a:rPr lang="fi-FI" smtClean="0">
                <a:solidFill>
                  <a:schemeClr val="bg2"/>
                </a:solidFill>
              </a:rPr>
              <a:pPr/>
              <a:t>18</a:t>
            </a:fld>
            <a:endParaRPr lang="fi-FI" dirty="0">
              <a:solidFill>
                <a:schemeClr val="bg2"/>
              </a:solidFill>
            </a:endParaRPr>
          </a:p>
        </p:txBody>
      </p:sp>
      <p:pic>
        <p:nvPicPr>
          <p:cNvPr id="9" name="Kuva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2800" y="144866"/>
            <a:ext cx="609600" cy="396240"/>
          </a:xfrm>
          <a:prstGeom prst="rect">
            <a:avLst/>
          </a:prstGeom>
        </p:spPr>
      </p:pic>
      <p:cxnSp>
        <p:nvCxnSpPr>
          <p:cNvPr id="10" name="Suora yhdysviiva 9"/>
          <p:cNvCxnSpPr/>
          <p:nvPr/>
        </p:nvCxnSpPr>
        <p:spPr>
          <a:xfrm rot="5400000">
            <a:off x="9439689" y="343145"/>
            <a:ext cx="237979" cy="0"/>
          </a:xfrm>
          <a:prstGeom prst="line">
            <a:avLst/>
          </a:prstGeom>
          <a:ln w="31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Otsikko 1"/>
          <p:cNvSpPr txBox="1">
            <a:spLocks/>
          </p:cNvSpPr>
          <p:nvPr/>
        </p:nvSpPr>
        <p:spPr>
          <a:xfrm>
            <a:off x="4551684" y="1099477"/>
            <a:ext cx="3322316" cy="1691981"/>
          </a:xfrm>
          <a:prstGeom prst="rect">
            <a:avLst/>
          </a:prstGeom>
        </p:spPr>
        <p:txBody>
          <a:bodyPr vert="horz" lIns="91440" tIns="45720" rIns="91440" bIns="45720" rtlCol="0" anchor="b">
            <a:noAutofit/>
          </a:bodyPr>
          <a:lstStyle>
            <a:lvl1pPr algn="l" defTabSz="609585" rtl="0" eaLnBrk="1" latinLnBrk="0" hangingPunct="1">
              <a:lnSpc>
                <a:spcPct val="80000"/>
              </a:lnSpc>
              <a:spcBef>
                <a:spcPct val="0"/>
              </a:spcBef>
              <a:buNone/>
              <a:defRPr sz="3600" b="1" i="0" u="none" kern="1200" cap="all" spc="-200">
                <a:solidFill>
                  <a:schemeClr val="tx2"/>
                </a:solidFill>
                <a:latin typeface="Arial Black" charset="0"/>
                <a:ea typeface="Arial Black" charset="0"/>
                <a:cs typeface="Arial Black" charset="0"/>
              </a:defRPr>
            </a:lvl1pPr>
          </a:lstStyle>
          <a:p>
            <a:r>
              <a:rPr lang="fi-FI" sz="9600" b="0" dirty="0">
                <a:solidFill>
                  <a:schemeClr val="bg1">
                    <a:alpha val="50000"/>
                  </a:schemeClr>
                </a:solidFill>
              </a:rPr>
              <a:t>60°N</a:t>
            </a:r>
            <a:endParaRPr lang="fi-FI" sz="9600" b="0" spc="0" dirty="0">
              <a:solidFill>
                <a:schemeClr val="bg1">
                  <a:alpha val="50000"/>
                </a:schemeClr>
              </a:solidFill>
            </a:endParaRPr>
          </a:p>
        </p:txBody>
      </p:sp>
    </p:spTree>
    <p:extLst>
      <p:ext uri="{BB962C8B-B14F-4D97-AF65-F5344CB8AC3E}">
        <p14:creationId xmlns:p14="http://schemas.microsoft.com/office/powerpoint/2010/main" val="337605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p:spPr>
      </p:pic>
      <p:sp>
        <p:nvSpPr>
          <p:cNvPr id="3" name="Päivämäärän paikkamerkki 2"/>
          <p:cNvSpPr>
            <a:spLocks noGrp="1"/>
          </p:cNvSpPr>
          <p:nvPr>
            <p:ph type="dt" sz="half" idx="10"/>
          </p:nvPr>
        </p:nvSpPr>
        <p:spPr/>
        <p:txBody>
          <a:bodyPr/>
          <a:lstStyle/>
          <a:p>
            <a:fld id="{2243837A-5A9E-C54F-91DB-64265B6B0855}" type="datetime1">
              <a:rPr lang="fi-FI" smtClean="0">
                <a:solidFill>
                  <a:schemeClr val="bg1"/>
                </a:solidFill>
              </a:rPr>
              <a:t>15.1.2018</a:t>
            </a:fld>
            <a:endParaRPr lang="fi-FI" dirty="0">
              <a:solidFill>
                <a:schemeClr val="bg1"/>
              </a:solidFill>
            </a:endParaRPr>
          </a:p>
        </p:txBody>
      </p:sp>
      <p:sp>
        <p:nvSpPr>
          <p:cNvPr id="4" name="Alatunnisteen paikkamerkki 3"/>
          <p:cNvSpPr>
            <a:spLocks noGrp="1"/>
          </p:cNvSpPr>
          <p:nvPr>
            <p:ph type="ftr" sz="quarter" idx="11"/>
          </p:nvPr>
        </p:nvSpPr>
        <p:spPr/>
        <p:txBody>
          <a:bodyPr/>
          <a:lstStyle/>
          <a:p>
            <a:r>
              <a:rPr lang="fi-FI" dirty="0">
                <a:solidFill>
                  <a:schemeClr val="bg1"/>
                </a:solidFill>
              </a:rPr>
              <a:t>VALIO BRAND</a:t>
            </a:r>
          </a:p>
        </p:txBody>
      </p:sp>
      <p:pic>
        <p:nvPicPr>
          <p:cNvPr id="10" name="Kuva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603" y="553057"/>
            <a:ext cx="3370891" cy="2396875"/>
          </a:xfrm>
          <a:prstGeom prst="rect">
            <a:avLst/>
          </a:prstGeom>
        </p:spPr>
      </p:pic>
      <p:sp>
        <p:nvSpPr>
          <p:cNvPr id="2" name="Dian numeron paikkamerkki 1"/>
          <p:cNvSpPr>
            <a:spLocks noGrp="1"/>
          </p:cNvSpPr>
          <p:nvPr>
            <p:ph type="sldNum" sz="quarter" idx="12"/>
          </p:nvPr>
        </p:nvSpPr>
        <p:spPr/>
        <p:txBody>
          <a:bodyPr/>
          <a:lstStyle/>
          <a:p>
            <a:fld id="{4A151878-B377-E842-B30F-FFC887FB1E66}" type="slidenum">
              <a:rPr lang="fi-FI" smtClean="0">
                <a:solidFill>
                  <a:schemeClr val="tx1"/>
                </a:solidFill>
              </a:rPr>
              <a:pPr/>
              <a:t>19</a:t>
            </a:fld>
            <a:endParaRPr lang="fi-FI" dirty="0">
              <a:solidFill>
                <a:schemeClr val="tx1"/>
              </a:solidFill>
            </a:endParaRPr>
          </a:p>
        </p:txBody>
      </p:sp>
      <p:pic>
        <p:nvPicPr>
          <p:cNvPr id="9" name="Kuva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2800" y="144866"/>
            <a:ext cx="609600" cy="396240"/>
          </a:xfrm>
          <a:prstGeom prst="rect">
            <a:avLst/>
          </a:prstGeom>
        </p:spPr>
      </p:pic>
      <p:cxnSp>
        <p:nvCxnSpPr>
          <p:cNvPr id="11" name="Suora yhdysviiva 10"/>
          <p:cNvCxnSpPr/>
          <p:nvPr/>
        </p:nvCxnSpPr>
        <p:spPr>
          <a:xfrm rot="5400000">
            <a:off x="9439689" y="343145"/>
            <a:ext cx="237979"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kstin paikkamerkki 3"/>
          <p:cNvSpPr>
            <a:spLocks noGrp="1"/>
          </p:cNvSpPr>
          <p:nvPr>
            <p:ph type="body" sz="half" idx="2"/>
          </p:nvPr>
        </p:nvSpPr>
        <p:spPr>
          <a:xfrm>
            <a:off x="609605" y="3193905"/>
            <a:ext cx="4527171" cy="3215104"/>
          </a:xfrm>
        </p:spPr>
        <p:txBody>
          <a:bodyPr>
            <a:noAutofit/>
          </a:bodyPr>
          <a:lstStyle/>
          <a:p>
            <a:r>
              <a:rPr lang="fi-FI" sz="3800" b="1" spc="300" dirty="0">
                <a:solidFill>
                  <a:schemeClr val="bg2"/>
                </a:solidFill>
              </a:rPr>
              <a:t>THE ONLY DAIRY </a:t>
            </a:r>
            <a:br>
              <a:rPr lang="fi-FI" sz="1800" b="1" spc="300" dirty="0">
                <a:solidFill>
                  <a:schemeClr val="bg2"/>
                </a:solidFill>
              </a:rPr>
            </a:br>
            <a:r>
              <a:rPr lang="fi-FI" sz="1800" b="1" spc="300" dirty="0">
                <a:solidFill>
                  <a:schemeClr val="bg2"/>
                </a:solidFill>
              </a:rPr>
              <a:t>IN THE WORLD WITH A </a:t>
            </a:r>
            <a:r>
              <a:rPr lang="fi-FI" sz="1800" b="1" spc="300" dirty="0" err="1">
                <a:solidFill>
                  <a:schemeClr val="bg2"/>
                </a:solidFill>
              </a:rPr>
              <a:t>heritage</a:t>
            </a:r>
            <a:r>
              <a:rPr lang="fi-FI" sz="1800" b="1" spc="300" dirty="0">
                <a:solidFill>
                  <a:schemeClr val="bg2"/>
                </a:solidFill>
              </a:rPr>
              <a:t> of NOBEL PRIZE -WINNING INNOVATION</a:t>
            </a:r>
            <a:br>
              <a:rPr lang="fi-FI" sz="1800" b="1" spc="300" dirty="0">
                <a:solidFill>
                  <a:schemeClr val="bg2"/>
                </a:solidFill>
              </a:rPr>
            </a:br>
            <a:endParaRPr lang="fi-FI" sz="1800" dirty="0">
              <a:solidFill>
                <a:schemeClr val="bg2"/>
              </a:solidFill>
            </a:endParaRPr>
          </a:p>
          <a:p>
            <a:r>
              <a:rPr lang="fi-FI" sz="1800" b="0" cap="none" spc="0" dirty="0" err="1">
                <a:solidFill>
                  <a:schemeClr val="bg2"/>
                </a:solidFill>
              </a:rPr>
              <a:t>Everr</a:t>
            </a:r>
            <a:r>
              <a:rPr lang="fi-FI" sz="1800" b="0" cap="none" spc="0" dirty="0">
                <a:solidFill>
                  <a:schemeClr val="bg2"/>
                </a:solidFill>
              </a:rPr>
              <a:t> </a:t>
            </a:r>
            <a:r>
              <a:rPr lang="fi-FI" sz="1800" b="0" cap="none" spc="0" dirty="0" err="1">
                <a:solidFill>
                  <a:schemeClr val="bg2"/>
                </a:solidFill>
              </a:rPr>
              <a:t>since</a:t>
            </a:r>
            <a:r>
              <a:rPr lang="fi-FI" sz="1800" b="0" cap="none" spc="0" dirty="0">
                <a:solidFill>
                  <a:schemeClr val="bg2"/>
                </a:solidFill>
              </a:rPr>
              <a:t> Nobel </a:t>
            </a:r>
            <a:r>
              <a:rPr lang="fi-FI" sz="1800" b="0" cap="none" spc="0" dirty="0" err="1">
                <a:solidFill>
                  <a:schemeClr val="bg2"/>
                </a:solidFill>
              </a:rPr>
              <a:t>Laureate</a:t>
            </a:r>
            <a:r>
              <a:rPr lang="fi-FI" sz="1800" b="0" cap="none" spc="0" dirty="0">
                <a:solidFill>
                  <a:schemeClr val="bg2"/>
                </a:solidFill>
              </a:rPr>
              <a:t> A. I. Virtanen </a:t>
            </a:r>
            <a:br>
              <a:rPr lang="fi-FI" sz="1800" b="0" cap="none" spc="0" dirty="0">
                <a:solidFill>
                  <a:schemeClr val="bg2"/>
                </a:solidFill>
              </a:rPr>
            </a:br>
            <a:r>
              <a:rPr lang="fi-FI" sz="1800" b="0" cap="none" spc="0" dirty="0" err="1">
                <a:solidFill>
                  <a:schemeClr val="bg2"/>
                </a:solidFill>
              </a:rPr>
              <a:t>headed</a:t>
            </a:r>
            <a:r>
              <a:rPr lang="fi-FI" sz="1800" b="0" cap="none" spc="0" dirty="0">
                <a:solidFill>
                  <a:schemeClr val="bg2"/>
                </a:solidFill>
              </a:rPr>
              <a:t> </a:t>
            </a:r>
            <a:r>
              <a:rPr lang="fi-FI" sz="1800" b="0" cap="none" spc="0" dirty="0" err="1">
                <a:solidFill>
                  <a:schemeClr val="bg2"/>
                </a:solidFill>
              </a:rPr>
              <a:t>our</a:t>
            </a:r>
            <a:r>
              <a:rPr lang="fi-FI" sz="1800" b="0" cap="none" spc="0" dirty="0">
                <a:solidFill>
                  <a:schemeClr val="bg2"/>
                </a:solidFill>
              </a:rPr>
              <a:t> R&amp;D, </a:t>
            </a:r>
            <a:r>
              <a:rPr lang="fi-FI" sz="1800" b="0" cap="none" spc="0" dirty="0" err="1">
                <a:solidFill>
                  <a:schemeClr val="bg2"/>
                </a:solidFill>
              </a:rPr>
              <a:t>we</a:t>
            </a:r>
            <a:r>
              <a:rPr lang="fi-FI" sz="1800" b="0" cap="none" spc="0" dirty="0">
                <a:solidFill>
                  <a:schemeClr val="bg2"/>
                </a:solidFill>
              </a:rPr>
              <a:t> </a:t>
            </a:r>
            <a:r>
              <a:rPr lang="fi-FI" sz="1800" b="0" cap="none" spc="0" dirty="0" err="1">
                <a:solidFill>
                  <a:schemeClr val="bg2"/>
                </a:solidFill>
              </a:rPr>
              <a:t>have</a:t>
            </a:r>
            <a:r>
              <a:rPr lang="fi-FI" sz="1800" b="0" cap="none" spc="0" dirty="0">
                <a:solidFill>
                  <a:schemeClr val="bg2"/>
                </a:solidFill>
              </a:rPr>
              <a:t> </a:t>
            </a:r>
            <a:r>
              <a:rPr lang="fi-FI" sz="1800" b="0" cap="none" spc="0" dirty="0" err="1">
                <a:solidFill>
                  <a:schemeClr val="bg2"/>
                </a:solidFill>
              </a:rPr>
              <a:t>grown</a:t>
            </a:r>
            <a:r>
              <a:rPr lang="fi-FI" sz="1800" b="0" cap="none" spc="0" dirty="0">
                <a:solidFill>
                  <a:schemeClr val="bg2"/>
                </a:solidFill>
              </a:rPr>
              <a:t> into </a:t>
            </a:r>
            <a:br>
              <a:rPr lang="fi-FI" sz="1800" b="0" cap="none" spc="0" dirty="0">
                <a:solidFill>
                  <a:schemeClr val="bg2"/>
                </a:solidFill>
              </a:rPr>
            </a:br>
            <a:r>
              <a:rPr lang="fi-FI" sz="1800" b="0" cap="none" spc="0" dirty="0">
                <a:solidFill>
                  <a:schemeClr val="bg2"/>
                </a:solidFill>
              </a:rPr>
              <a:t>a </a:t>
            </a:r>
            <a:r>
              <a:rPr lang="fi-FI" sz="1800" b="0" cap="none" spc="0" dirty="0" err="1">
                <a:solidFill>
                  <a:schemeClr val="bg2"/>
                </a:solidFill>
              </a:rPr>
              <a:t>global</a:t>
            </a:r>
            <a:r>
              <a:rPr lang="fi-FI" sz="1800" b="0" cap="none" spc="0" dirty="0">
                <a:solidFill>
                  <a:schemeClr val="bg2"/>
                </a:solidFill>
              </a:rPr>
              <a:t> </a:t>
            </a:r>
            <a:r>
              <a:rPr lang="fi-FI" sz="1800" b="0" cap="none" spc="0" dirty="0" err="1">
                <a:solidFill>
                  <a:schemeClr val="bg2"/>
                </a:solidFill>
              </a:rPr>
              <a:t>dairy</a:t>
            </a:r>
            <a:r>
              <a:rPr lang="fi-FI" sz="1800" b="0" cap="none" spc="0" dirty="0">
                <a:solidFill>
                  <a:schemeClr val="bg2"/>
                </a:solidFill>
              </a:rPr>
              <a:t> </a:t>
            </a:r>
            <a:r>
              <a:rPr lang="fi-FI" sz="1800" b="0" cap="none" spc="0" dirty="0" err="1">
                <a:solidFill>
                  <a:schemeClr val="bg2"/>
                </a:solidFill>
              </a:rPr>
              <a:t>pioneer</a:t>
            </a:r>
            <a:r>
              <a:rPr lang="fi-FI" sz="1800" b="0" cap="none" spc="0" dirty="0">
                <a:solidFill>
                  <a:schemeClr val="bg2"/>
                </a:solidFill>
              </a:rPr>
              <a:t> </a:t>
            </a:r>
            <a:r>
              <a:rPr lang="fi-FI" sz="1800" b="0" cap="none" spc="0" dirty="0" err="1">
                <a:solidFill>
                  <a:schemeClr val="bg2"/>
                </a:solidFill>
              </a:rPr>
              <a:t>known</a:t>
            </a:r>
            <a:r>
              <a:rPr lang="fi-FI" sz="1800" b="0" cap="none" spc="0" dirty="0">
                <a:solidFill>
                  <a:schemeClr val="bg2"/>
                </a:solidFill>
              </a:rPr>
              <a:t> for the </a:t>
            </a:r>
            <a:r>
              <a:rPr lang="fi-FI" sz="1800" b="0" cap="none" spc="0" dirty="0" err="1">
                <a:solidFill>
                  <a:schemeClr val="bg2"/>
                </a:solidFill>
              </a:rPr>
              <a:t>ability</a:t>
            </a:r>
            <a:r>
              <a:rPr lang="fi-FI" sz="1800" b="0" cap="none" spc="0" dirty="0">
                <a:solidFill>
                  <a:schemeClr val="bg2"/>
                </a:solidFill>
              </a:rPr>
              <a:t> </a:t>
            </a:r>
            <a:br>
              <a:rPr lang="fi-FI" sz="1800" b="0" cap="none" spc="0" dirty="0">
                <a:solidFill>
                  <a:schemeClr val="bg2"/>
                </a:solidFill>
              </a:rPr>
            </a:br>
            <a:r>
              <a:rPr lang="fi-FI" sz="1800" b="0" cap="none" spc="0" dirty="0">
                <a:solidFill>
                  <a:schemeClr val="bg2"/>
                </a:solidFill>
              </a:rPr>
              <a:t>in </a:t>
            </a:r>
            <a:r>
              <a:rPr lang="fi-FI" sz="1800" b="0" cap="none" spc="0" dirty="0" err="1">
                <a:solidFill>
                  <a:schemeClr val="bg2"/>
                </a:solidFill>
              </a:rPr>
              <a:t>restructuring</a:t>
            </a:r>
            <a:r>
              <a:rPr lang="fi-FI" sz="1800" b="0" cap="none" spc="0" dirty="0">
                <a:solidFill>
                  <a:schemeClr val="bg2"/>
                </a:solidFill>
              </a:rPr>
              <a:t> the </a:t>
            </a:r>
            <a:r>
              <a:rPr lang="fi-FI" sz="1800" b="0" cap="none" spc="0" dirty="0" err="1">
                <a:solidFill>
                  <a:schemeClr val="bg2"/>
                </a:solidFill>
              </a:rPr>
              <a:t>components</a:t>
            </a:r>
            <a:r>
              <a:rPr lang="fi-FI" sz="1800" b="0" cap="none" spc="0" dirty="0">
                <a:solidFill>
                  <a:schemeClr val="bg2"/>
                </a:solidFill>
              </a:rPr>
              <a:t> of </a:t>
            </a:r>
            <a:r>
              <a:rPr lang="fi-FI" sz="1800" b="0" cap="none" spc="0" dirty="0" err="1">
                <a:solidFill>
                  <a:schemeClr val="bg2"/>
                </a:solidFill>
              </a:rPr>
              <a:t>milk</a:t>
            </a:r>
            <a:r>
              <a:rPr lang="fi-FI" sz="1800" b="0" cap="none" spc="0" dirty="0">
                <a:solidFill>
                  <a:schemeClr val="bg2"/>
                </a:solidFill>
              </a:rPr>
              <a:t> and </a:t>
            </a:r>
            <a:r>
              <a:rPr lang="fi-FI" sz="1800" b="0" cap="none" spc="0" dirty="0" err="1">
                <a:solidFill>
                  <a:schemeClr val="bg2"/>
                </a:solidFill>
              </a:rPr>
              <a:t>turning</a:t>
            </a:r>
            <a:r>
              <a:rPr lang="fi-FI" sz="1800" b="0" cap="none" spc="0" dirty="0">
                <a:solidFill>
                  <a:schemeClr val="bg2"/>
                </a:solidFill>
              </a:rPr>
              <a:t> </a:t>
            </a:r>
            <a:r>
              <a:rPr lang="fi-FI" sz="1800" b="0" cap="none" spc="0" dirty="0" err="1">
                <a:solidFill>
                  <a:schemeClr val="bg2"/>
                </a:solidFill>
              </a:rPr>
              <a:t>them</a:t>
            </a:r>
            <a:r>
              <a:rPr lang="fi-FI" sz="1800" b="0" cap="none" spc="0" dirty="0">
                <a:solidFill>
                  <a:schemeClr val="bg2"/>
                </a:solidFill>
              </a:rPr>
              <a:t> into </a:t>
            </a:r>
            <a:r>
              <a:rPr lang="fi-FI" sz="1800" b="0" cap="none" spc="0" dirty="0" err="1">
                <a:solidFill>
                  <a:schemeClr val="bg2"/>
                </a:solidFill>
              </a:rPr>
              <a:t>exciting</a:t>
            </a:r>
            <a:r>
              <a:rPr lang="fi-FI" sz="1800" b="0" cap="none" spc="0" dirty="0">
                <a:solidFill>
                  <a:schemeClr val="bg2"/>
                </a:solidFill>
              </a:rPr>
              <a:t> </a:t>
            </a:r>
            <a:r>
              <a:rPr lang="fi-FI" sz="1800" b="0" cap="none" spc="0" dirty="0" err="1">
                <a:solidFill>
                  <a:schemeClr val="bg2"/>
                </a:solidFill>
              </a:rPr>
              <a:t>consumer</a:t>
            </a:r>
            <a:r>
              <a:rPr lang="fi-FI" sz="1800" b="0" cap="none" spc="0" dirty="0">
                <a:solidFill>
                  <a:schemeClr val="bg2"/>
                </a:solidFill>
              </a:rPr>
              <a:t> products </a:t>
            </a:r>
            <a:r>
              <a:rPr lang="fi-FI" sz="1800" b="0" cap="none" spc="0" dirty="0" err="1">
                <a:solidFill>
                  <a:schemeClr val="bg2"/>
                </a:solidFill>
              </a:rPr>
              <a:t>over</a:t>
            </a:r>
            <a:r>
              <a:rPr lang="fi-FI" sz="1800" b="0" cap="none" spc="0" dirty="0">
                <a:solidFill>
                  <a:schemeClr val="bg2"/>
                </a:solidFill>
              </a:rPr>
              <a:t> and </a:t>
            </a:r>
            <a:r>
              <a:rPr lang="fi-FI" sz="1800" b="0" cap="none" spc="0" dirty="0" err="1">
                <a:solidFill>
                  <a:schemeClr val="bg2"/>
                </a:solidFill>
              </a:rPr>
              <a:t>over</a:t>
            </a:r>
            <a:r>
              <a:rPr lang="fi-FI" sz="1800" b="0" cap="none" spc="0" dirty="0">
                <a:solidFill>
                  <a:schemeClr val="bg2"/>
                </a:solidFill>
              </a:rPr>
              <a:t> </a:t>
            </a:r>
            <a:r>
              <a:rPr lang="fi-FI" sz="1800" b="0" cap="none" spc="0" dirty="0" err="1">
                <a:solidFill>
                  <a:schemeClr val="bg2"/>
                </a:solidFill>
              </a:rPr>
              <a:t>again</a:t>
            </a:r>
            <a:r>
              <a:rPr lang="fi-FI" sz="1800" b="0" cap="none" spc="0" dirty="0">
                <a:solidFill>
                  <a:schemeClr val="bg2"/>
                </a:solidFill>
              </a:rPr>
              <a:t>.</a:t>
            </a:r>
          </a:p>
        </p:txBody>
      </p:sp>
      <p:pic>
        <p:nvPicPr>
          <p:cNvPr id="13" name="Kuvan paikkamerkki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99760" y="4814047"/>
            <a:ext cx="1706820" cy="1459196"/>
          </a:xfrm>
          <a:prstGeom prst="rect">
            <a:avLst/>
          </a:prstGeom>
          <a:solidFill>
            <a:schemeClr val="bg1">
              <a:lumMod val="85000"/>
            </a:schemeClr>
          </a:solidFill>
        </p:spPr>
      </p:pic>
      <p:pic>
        <p:nvPicPr>
          <p:cNvPr id="14" name="Kuva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4997" y="4907424"/>
            <a:ext cx="1425940" cy="1354418"/>
          </a:xfrm>
          <a:prstGeom prst="rect">
            <a:avLst/>
          </a:prstGeom>
        </p:spPr>
      </p:pic>
    </p:spTree>
    <p:extLst>
      <p:ext uri="{BB962C8B-B14F-4D97-AF65-F5344CB8AC3E}">
        <p14:creationId xmlns:p14="http://schemas.microsoft.com/office/powerpoint/2010/main" val="410903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13"/>
          </p:nvPr>
        </p:nvSpPr>
        <p:spPr/>
        <p:txBody>
          <a:bodyPr>
            <a:normAutofit/>
          </a:bodyPr>
          <a:lstStyle/>
          <a:p>
            <a:pPr algn="ctr"/>
            <a:r>
              <a:rPr lang="en-GB" sz="4400" b="1" spc="300" dirty="0"/>
              <a:t>TAUSTAA</a:t>
            </a:r>
          </a:p>
        </p:txBody>
      </p:sp>
      <p:pic>
        <p:nvPicPr>
          <p:cNvPr id="8" name="Kuvan paikkamerkki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354" r="1354"/>
          <a:stretch>
            <a:fillRect/>
          </a:stretch>
        </p:blipFill>
        <p:spPr/>
      </p:pic>
      <p:sp>
        <p:nvSpPr>
          <p:cNvPr id="5" name="Päivämäärän paikkamerkki 4"/>
          <p:cNvSpPr>
            <a:spLocks noGrp="1"/>
          </p:cNvSpPr>
          <p:nvPr>
            <p:ph type="dt" sz="half" idx="15"/>
          </p:nvPr>
        </p:nvSpPr>
        <p:spPr/>
        <p:txBody>
          <a:bodyPr/>
          <a:lstStyle/>
          <a:p>
            <a:fld id="{414E7F2E-F4AE-47A9-A887-8EFF7759368A}" type="datetime1">
              <a:rPr lang="fi-FI" smtClean="0"/>
              <a:pPr/>
              <a:t>15.1.2018</a:t>
            </a:fld>
            <a:endParaRPr lang="fi-FI" dirty="0"/>
          </a:p>
        </p:txBody>
      </p:sp>
      <p:sp>
        <p:nvSpPr>
          <p:cNvPr id="6" name="Alatunnisteen paikkamerkki 5"/>
          <p:cNvSpPr>
            <a:spLocks noGrp="1"/>
          </p:cNvSpPr>
          <p:nvPr>
            <p:ph type="ftr" sz="quarter" idx="16"/>
          </p:nvPr>
        </p:nvSpPr>
        <p:spPr/>
        <p:txBody>
          <a:bodyPr/>
          <a:lstStyle/>
          <a:p>
            <a:r>
              <a:rPr lang="fi-FI" dirty="0"/>
              <a:t>AD PROFIT JUNIOR BRIEF/TAUSTAA</a:t>
            </a:r>
          </a:p>
        </p:txBody>
      </p:sp>
      <p:sp>
        <p:nvSpPr>
          <p:cNvPr id="7" name="Dian numeron paikkamerkki 6"/>
          <p:cNvSpPr>
            <a:spLocks noGrp="1"/>
          </p:cNvSpPr>
          <p:nvPr>
            <p:ph type="sldNum" sz="quarter" idx="17"/>
          </p:nvPr>
        </p:nvSpPr>
        <p:spPr/>
        <p:txBody>
          <a:bodyPr/>
          <a:lstStyle/>
          <a:p>
            <a:fld id="{AE30CDAC-BC41-41A2-AD1D-3681F6861A31}" type="slidenum">
              <a:rPr lang="fi-FI" smtClean="0"/>
              <a:pPr/>
              <a:t>2</a:t>
            </a:fld>
            <a:endParaRPr lang="fi-FI"/>
          </a:p>
        </p:txBody>
      </p:sp>
      <p:sp>
        <p:nvSpPr>
          <p:cNvPr id="2" name="Suorakulmio 1"/>
          <p:cNvSpPr/>
          <p:nvPr/>
        </p:nvSpPr>
        <p:spPr>
          <a:xfrm>
            <a:off x="5912223" y="1343596"/>
            <a:ext cx="6096000" cy="5324535"/>
          </a:xfrm>
          <a:prstGeom prst="rect">
            <a:avLst/>
          </a:prstGeom>
        </p:spPr>
        <p:txBody>
          <a:bodyPr>
            <a:spAutoFit/>
          </a:bodyPr>
          <a:lstStyle/>
          <a:p>
            <a:pPr marL="285750" indent="-285750">
              <a:buFont typeface="Arial" panose="020B0604020202020204" pitchFamily="34" charset="0"/>
              <a:buChar char="•"/>
            </a:pPr>
            <a:r>
              <a:rPr lang="fi-FI" sz="2000" dirty="0">
                <a:solidFill>
                  <a:schemeClr val="bg1"/>
                </a:solidFill>
              </a:rPr>
              <a:t>Valio on Suomen johtava meijeriyritys, jonka omistavat suomalaiset maitotilayrittäjät. Koko yrityksen tuotto maksetaan omistajayrittäjille.  </a:t>
            </a:r>
          </a:p>
          <a:p>
            <a:pPr marL="285750" indent="-285750">
              <a:buFont typeface="Arial" panose="020B0604020202020204" pitchFamily="34" charset="0"/>
              <a:buChar char="•"/>
            </a:pPr>
            <a:r>
              <a:rPr lang="fi-FI" sz="2000" dirty="0">
                <a:solidFill>
                  <a:schemeClr val="bg1"/>
                </a:solidFill>
              </a:rPr>
              <a:t>Valio on tunnettu ravitsemusinnovaatioistaan ja lisäarvotuotteistaan, joita myydään ja lisensioidaan maailmanlaajuisesti. Tuomme markkinoille vuosittain noin 100 uutuustuotetta. Valio käyttää tutkimukseen  ja laadunvalvontaan noin 30 miljoonaa euroa vuodessa ja Valiolla on yli 350 patenttia.</a:t>
            </a:r>
          </a:p>
          <a:p>
            <a:pPr marL="285750" indent="-285750">
              <a:buFont typeface="Arial" panose="020B0604020202020204" pitchFamily="34" charset="0"/>
              <a:buChar char="•"/>
            </a:pPr>
            <a:r>
              <a:rPr lang="fi-FI" sz="2000" dirty="0">
                <a:solidFill>
                  <a:schemeClr val="bg1"/>
                </a:solidFill>
              </a:rPr>
              <a:t>Vienti on ollut olennainen osa Valion toimintaa jo perustamisesta asti. Valio perustettiin vuonna 1905 edistämään voin vientiä mm. Englantiin. Nykyään noin 35 % Valion liikevaihdosta syntyy viennistä ja tytäryhtiöissä ja Valion tuotteita viedään yli 60 maahan.  Valion vienti vastaa 26 prosenttia koko Suomen elintarvikeviennistä.</a:t>
            </a:r>
          </a:p>
          <a:p>
            <a:pPr marL="285750" indent="-285750">
              <a:buFont typeface="Arial" panose="020B0604020202020204" pitchFamily="34" charset="0"/>
              <a:buChar char="•"/>
            </a:pPr>
            <a:endParaRPr lang="fi-FI" sz="2000" dirty="0">
              <a:solidFill>
                <a:schemeClr val="bg1"/>
              </a:solidFill>
            </a:endParaRPr>
          </a:p>
        </p:txBody>
      </p:sp>
    </p:spTree>
    <p:extLst>
      <p:ext uri="{BB962C8B-B14F-4D97-AF65-F5344CB8AC3E}">
        <p14:creationId xmlns:p14="http://schemas.microsoft.com/office/powerpoint/2010/main" val="3743815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BEBA8EAE-BF5A-486C-A8C5-ECC9F3942E4B}">
                <a14:imgProps xmlns:a14="http://schemas.microsoft.com/office/drawing/2010/main">
                  <a14:imgLayer r:embed="rId3">
                    <a14:imgEffect>
                      <a14:brightnessContrast bright="-32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KIITOS</a:t>
            </a:r>
          </a:p>
        </p:txBody>
      </p:sp>
    </p:spTree>
    <p:extLst>
      <p:ext uri="{BB962C8B-B14F-4D97-AF65-F5344CB8AC3E}">
        <p14:creationId xmlns:p14="http://schemas.microsoft.com/office/powerpoint/2010/main" val="1050619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Kuva 6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p:cNvSpPr>
            <a:spLocks noGrp="1"/>
          </p:cNvSpPr>
          <p:nvPr>
            <p:ph type="dt" sz="half" idx="4294967295"/>
          </p:nvPr>
        </p:nvSpPr>
        <p:spPr>
          <a:xfrm>
            <a:off x="9722905" y="187458"/>
            <a:ext cx="1425067" cy="291393"/>
          </a:xfrm>
          <a:prstGeom prst="rect">
            <a:avLst/>
          </a:prstGeom>
        </p:spPr>
        <p:txBody>
          <a:bodyPr lIns="121917" tIns="60958" rIns="121917" bIns="60958"/>
          <a:lstStyle/>
          <a:p>
            <a:fld id="{2AFC6D0B-9340-AA4F-AF34-7D8BAD1999DE}" type="datetime1">
              <a:rPr lang="fi-FI" smtClean="0"/>
              <a:pPr/>
              <a:t>15.1.2018</a:t>
            </a:fld>
            <a:endParaRPr lang="fi-FI" dirty="0"/>
          </a:p>
        </p:txBody>
      </p:sp>
      <p:sp>
        <p:nvSpPr>
          <p:cNvPr id="3" name="Dian numeron paikkamerkki 2"/>
          <p:cNvSpPr>
            <a:spLocks noGrp="1"/>
          </p:cNvSpPr>
          <p:nvPr>
            <p:ph type="sldNum" sz="quarter" idx="4294967295"/>
          </p:nvPr>
        </p:nvSpPr>
        <p:spPr>
          <a:xfrm>
            <a:off x="10959236" y="6382116"/>
            <a:ext cx="623165" cy="365125"/>
          </a:xfrm>
          <a:prstGeom prst="rect">
            <a:avLst/>
          </a:prstGeom>
        </p:spPr>
        <p:txBody>
          <a:bodyPr lIns="121917" tIns="60958" rIns="121917" bIns="60958"/>
          <a:lstStyle/>
          <a:p>
            <a:fld id="{4A151878-B377-E842-B30F-FFC887FB1E66}" type="slidenum">
              <a:rPr lang="fi-FI" smtClean="0">
                <a:solidFill>
                  <a:srgbClr val="003479"/>
                </a:solidFill>
              </a:rPr>
              <a:pPr/>
              <a:t>3</a:t>
            </a:fld>
            <a:endParaRPr lang="fi-FI" dirty="0">
              <a:solidFill>
                <a:srgbClr val="003479"/>
              </a:solidFill>
            </a:endParaRPr>
          </a:p>
        </p:txBody>
      </p:sp>
      <p:cxnSp>
        <p:nvCxnSpPr>
          <p:cNvPr id="10" name="Suora yhdysviiva 9"/>
          <p:cNvCxnSpPr/>
          <p:nvPr/>
        </p:nvCxnSpPr>
        <p:spPr>
          <a:xfrm rot="5400000">
            <a:off x="9439689" y="343145"/>
            <a:ext cx="237979" cy="0"/>
          </a:xfrm>
          <a:prstGeom prst="line">
            <a:avLst/>
          </a:prstGeom>
          <a:ln w="31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7" name="Tekstin paikkamerkki 3"/>
          <p:cNvSpPr txBox="1">
            <a:spLocks/>
          </p:cNvSpPr>
          <p:nvPr/>
        </p:nvSpPr>
        <p:spPr>
          <a:xfrm>
            <a:off x="502030" y="3429000"/>
            <a:ext cx="4126988" cy="1696195"/>
          </a:xfrm>
          <a:prstGeom prst="rect">
            <a:avLst/>
          </a:prstGeom>
        </p:spPr>
        <p:txBody>
          <a:bodyPr vert="horz" lIns="91436" tIns="45718" rIns="91436" bIns="45718" rtlCol="0">
            <a:noAutofit/>
          </a:bodyPr>
          <a:lstStyle>
            <a:lvl1pPr marL="0" indent="0" algn="l" defTabSz="609585" rtl="0" eaLnBrk="1" latinLnBrk="0" hangingPunct="1">
              <a:lnSpc>
                <a:spcPct val="90000"/>
              </a:lnSpc>
              <a:spcBef>
                <a:spcPct val="20000"/>
              </a:spcBef>
              <a:buFont typeface="Arial"/>
              <a:buNone/>
              <a:defRPr sz="1600" kern="1200" baseline="0">
                <a:solidFill>
                  <a:schemeClr val="tx2"/>
                </a:solidFill>
                <a:latin typeface="+mn-lt"/>
                <a:ea typeface="+mn-ea"/>
                <a:cs typeface="+mn-cs"/>
              </a:defRPr>
            </a:lvl1pPr>
            <a:lvl2pPr marL="609585" indent="0" algn="l" defTabSz="609585" rtl="0" eaLnBrk="1" latinLnBrk="0" hangingPunct="1">
              <a:lnSpc>
                <a:spcPct val="90000"/>
              </a:lnSpc>
              <a:spcBef>
                <a:spcPct val="20000"/>
              </a:spcBef>
              <a:buFont typeface="Arial" charset="0"/>
              <a:buNone/>
              <a:defRPr sz="1600" kern="1200" baseline="0">
                <a:solidFill>
                  <a:schemeClr val="tx2"/>
                </a:solidFill>
                <a:latin typeface="+mn-lt"/>
                <a:ea typeface="+mn-ea"/>
                <a:cs typeface="+mn-cs"/>
              </a:defRPr>
            </a:lvl2pPr>
            <a:lvl3pPr marL="1219170" indent="0" algn="l" defTabSz="609585" rtl="0" eaLnBrk="1" latinLnBrk="0" hangingPunct="1">
              <a:lnSpc>
                <a:spcPct val="90000"/>
              </a:lnSpc>
              <a:spcBef>
                <a:spcPct val="20000"/>
              </a:spcBef>
              <a:buFont typeface="Arial" charset="0"/>
              <a:buNone/>
              <a:defRPr sz="1333" kern="1200" baseline="0">
                <a:solidFill>
                  <a:schemeClr val="tx2"/>
                </a:solidFill>
                <a:latin typeface="+mn-lt"/>
                <a:ea typeface="+mn-ea"/>
                <a:cs typeface="+mn-cs"/>
              </a:defRPr>
            </a:lvl3pPr>
            <a:lvl4pPr marL="1828754" indent="0" algn="l" defTabSz="609585" rtl="0" eaLnBrk="1" latinLnBrk="0" hangingPunct="1">
              <a:lnSpc>
                <a:spcPct val="90000"/>
              </a:lnSpc>
              <a:spcBef>
                <a:spcPct val="20000"/>
              </a:spcBef>
              <a:buFont typeface="Arial" charset="0"/>
              <a:buNone/>
              <a:defRPr sz="1200" kern="1200" baseline="0">
                <a:solidFill>
                  <a:schemeClr val="tx2"/>
                </a:solidFill>
                <a:latin typeface="+mn-lt"/>
                <a:ea typeface="+mn-ea"/>
                <a:cs typeface="+mn-cs"/>
              </a:defRPr>
            </a:lvl4pPr>
            <a:lvl5pPr marL="2438339" indent="0" algn="l" defTabSz="609585" rtl="0" eaLnBrk="1" latinLnBrk="0" hangingPunct="1">
              <a:lnSpc>
                <a:spcPct val="90000"/>
              </a:lnSpc>
              <a:spcBef>
                <a:spcPct val="20000"/>
              </a:spcBef>
              <a:buFont typeface="Arial" charset="0"/>
              <a:buNone/>
              <a:defRPr sz="1200" kern="1200" baseline="0">
                <a:solidFill>
                  <a:schemeClr val="tx2"/>
                </a:solidFill>
                <a:latin typeface="+mn-lt"/>
                <a:ea typeface="+mn-ea"/>
                <a:cs typeface="+mn-cs"/>
              </a:defRPr>
            </a:lvl5pPr>
            <a:lvl6pPr marL="3047924" indent="0" algn="l" defTabSz="609585" rtl="0" eaLnBrk="1" latinLnBrk="0" hangingPunct="1">
              <a:spcBef>
                <a:spcPct val="20000"/>
              </a:spcBef>
              <a:buFont typeface="Arial"/>
              <a:buNone/>
              <a:defRPr sz="1200" kern="1200">
                <a:solidFill>
                  <a:schemeClr val="tx1"/>
                </a:solidFill>
                <a:latin typeface="+mn-lt"/>
                <a:ea typeface="+mn-ea"/>
                <a:cs typeface="+mn-cs"/>
              </a:defRPr>
            </a:lvl6pPr>
            <a:lvl7pPr marL="3657509" indent="0" algn="l" defTabSz="609585" rtl="0" eaLnBrk="1" latinLnBrk="0" hangingPunct="1">
              <a:spcBef>
                <a:spcPct val="20000"/>
              </a:spcBef>
              <a:buFont typeface="Arial"/>
              <a:buNone/>
              <a:defRPr sz="1200" kern="1200">
                <a:solidFill>
                  <a:schemeClr val="tx1"/>
                </a:solidFill>
                <a:latin typeface="+mn-lt"/>
                <a:ea typeface="+mn-ea"/>
                <a:cs typeface="+mn-cs"/>
              </a:defRPr>
            </a:lvl7pPr>
            <a:lvl8pPr marL="4267093" indent="0" algn="l" defTabSz="609585" rtl="0" eaLnBrk="1" latinLnBrk="0" hangingPunct="1">
              <a:spcBef>
                <a:spcPct val="20000"/>
              </a:spcBef>
              <a:buFont typeface="Arial"/>
              <a:buNone/>
              <a:defRPr sz="1200" kern="1200">
                <a:solidFill>
                  <a:schemeClr val="tx1"/>
                </a:solidFill>
                <a:latin typeface="+mn-lt"/>
                <a:ea typeface="+mn-ea"/>
                <a:cs typeface="+mn-cs"/>
              </a:defRPr>
            </a:lvl8pPr>
            <a:lvl9pPr marL="4876678" indent="0" algn="l" defTabSz="609585" rtl="0" eaLnBrk="1" latinLnBrk="0" hangingPunct="1">
              <a:spcBef>
                <a:spcPct val="20000"/>
              </a:spcBef>
              <a:buFont typeface="Arial"/>
              <a:buNone/>
              <a:defRPr sz="1200" kern="1200">
                <a:solidFill>
                  <a:schemeClr val="tx1"/>
                </a:solidFill>
                <a:latin typeface="+mn-lt"/>
                <a:ea typeface="+mn-ea"/>
                <a:cs typeface="+mn-cs"/>
              </a:defRPr>
            </a:lvl9pPr>
          </a:lstStyle>
          <a:p>
            <a:r>
              <a:rPr lang="fi-FI" sz="2400" b="1" spc="300" dirty="0">
                <a:solidFill>
                  <a:srgbClr val="003479"/>
                </a:solidFill>
              </a:rPr>
              <a:t>KANNATTAVA KANSAINVÄLINEN KASVU KULUTTAJATUOTTEILLA</a:t>
            </a:r>
          </a:p>
          <a:p>
            <a:r>
              <a:rPr lang="fi-FI" sz="2400" b="1" spc="300" dirty="0">
                <a:solidFill>
                  <a:srgbClr val="003479"/>
                </a:solidFill>
              </a:rPr>
              <a:t>UUSILTA MARKKINOILTA</a:t>
            </a:r>
          </a:p>
          <a:p>
            <a:endParaRPr lang="fi-FI" sz="2400" b="1" spc="300" dirty="0">
              <a:solidFill>
                <a:srgbClr val="003479"/>
              </a:solidFill>
            </a:endParaRPr>
          </a:p>
          <a:p>
            <a:r>
              <a:rPr lang="fi-FI" sz="2400" b="1" spc="300" dirty="0">
                <a:solidFill>
                  <a:srgbClr val="003479"/>
                </a:solidFill>
              </a:rPr>
              <a:t>-ESPANJA YKSI VALITUISTA UUSISTA KOHDEMARKKINOISTA</a:t>
            </a:r>
            <a:endParaRPr lang="fi-FI" sz="1900" b="1" spc="300" dirty="0">
              <a:solidFill>
                <a:srgbClr val="003479"/>
              </a:solidFill>
            </a:endParaRPr>
          </a:p>
        </p:txBody>
      </p:sp>
      <p:sp>
        <p:nvSpPr>
          <p:cNvPr id="48" name="Tekstin paikkamerkki 3"/>
          <p:cNvSpPr txBox="1">
            <a:spLocks/>
          </p:cNvSpPr>
          <p:nvPr/>
        </p:nvSpPr>
        <p:spPr>
          <a:xfrm>
            <a:off x="609604" y="513495"/>
            <a:ext cx="4742323" cy="1041572"/>
          </a:xfrm>
          <a:prstGeom prst="rect">
            <a:avLst/>
          </a:prstGeom>
        </p:spPr>
        <p:txBody>
          <a:bodyPr vert="horz" lIns="91436" tIns="45718" rIns="91436" bIns="45718" rtlCol="0">
            <a:noAutofit/>
          </a:bodyPr>
          <a:lstStyle>
            <a:lvl1pPr marL="0" indent="0" algn="l" defTabSz="609585" rtl="0" eaLnBrk="1" latinLnBrk="0" hangingPunct="1">
              <a:lnSpc>
                <a:spcPct val="90000"/>
              </a:lnSpc>
              <a:spcBef>
                <a:spcPct val="20000"/>
              </a:spcBef>
              <a:buFont typeface="Arial"/>
              <a:buNone/>
              <a:defRPr sz="1600" kern="1200" baseline="0">
                <a:solidFill>
                  <a:schemeClr val="tx2"/>
                </a:solidFill>
                <a:latin typeface="+mn-lt"/>
                <a:ea typeface="+mn-ea"/>
                <a:cs typeface="+mn-cs"/>
              </a:defRPr>
            </a:lvl1pPr>
            <a:lvl2pPr marL="609585" indent="0" algn="l" defTabSz="609585" rtl="0" eaLnBrk="1" latinLnBrk="0" hangingPunct="1">
              <a:lnSpc>
                <a:spcPct val="90000"/>
              </a:lnSpc>
              <a:spcBef>
                <a:spcPct val="20000"/>
              </a:spcBef>
              <a:buFont typeface="Arial" charset="0"/>
              <a:buNone/>
              <a:defRPr sz="1600" kern="1200" baseline="0">
                <a:solidFill>
                  <a:schemeClr val="tx2"/>
                </a:solidFill>
                <a:latin typeface="+mn-lt"/>
                <a:ea typeface="+mn-ea"/>
                <a:cs typeface="+mn-cs"/>
              </a:defRPr>
            </a:lvl2pPr>
            <a:lvl3pPr marL="1219170" indent="0" algn="l" defTabSz="609585" rtl="0" eaLnBrk="1" latinLnBrk="0" hangingPunct="1">
              <a:lnSpc>
                <a:spcPct val="90000"/>
              </a:lnSpc>
              <a:spcBef>
                <a:spcPct val="20000"/>
              </a:spcBef>
              <a:buFont typeface="Arial" charset="0"/>
              <a:buNone/>
              <a:defRPr sz="1333" kern="1200" baseline="0">
                <a:solidFill>
                  <a:schemeClr val="tx2"/>
                </a:solidFill>
                <a:latin typeface="+mn-lt"/>
                <a:ea typeface="+mn-ea"/>
                <a:cs typeface="+mn-cs"/>
              </a:defRPr>
            </a:lvl3pPr>
            <a:lvl4pPr marL="1828754" indent="0" algn="l" defTabSz="609585" rtl="0" eaLnBrk="1" latinLnBrk="0" hangingPunct="1">
              <a:lnSpc>
                <a:spcPct val="90000"/>
              </a:lnSpc>
              <a:spcBef>
                <a:spcPct val="20000"/>
              </a:spcBef>
              <a:buFont typeface="Arial" charset="0"/>
              <a:buNone/>
              <a:defRPr sz="1200" kern="1200" baseline="0">
                <a:solidFill>
                  <a:schemeClr val="tx2"/>
                </a:solidFill>
                <a:latin typeface="+mn-lt"/>
                <a:ea typeface="+mn-ea"/>
                <a:cs typeface="+mn-cs"/>
              </a:defRPr>
            </a:lvl4pPr>
            <a:lvl5pPr marL="2438339" indent="0" algn="l" defTabSz="609585" rtl="0" eaLnBrk="1" latinLnBrk="0" hangingPunct="1">
              <a:lnSpc>
                <a:spcPct val="90000"/>
              </a:lnSpc>
              <a:spcBef>
                <a:spcPct val="20000"/>
              </a:spcBef>
              <a:buFont typeface="Arial" charset="0"/>
              <a:buNone/>
              <a:defRPr sz="1200" kern="1200" baseline="0">
                <a:solidFill>
                  <a:schemeClr val="tx2"/>
                </a:solidFill>
                <a:latin typeface="+mn-lt"/>
                <a:ea typeface="+mn-ea"/>
                <a:cs typeface="+mn-cs"/>
              </a:defRPr>
            </a:lvl5pPr>
            <a:lvl6pPr marL="3047924" indent="0" algn="l" defTabSz="609585" rtl="0" eaLnBrk="1" latinLnBrk="0" hangingPunct="1">
              <a:spcBef>
                <a:spcPct val="20000"/>
              </a:spcBef>
              <a:buFont typeface="Arial"/>
              <a:buNone/>
              <a:defRPr sz="1200" kern="1200">
                <a:solidFill>
                  <a:schemeClr val="tx1"/>
                </a:solidFill>
                <a:latin typeface="+mn-lt"/>
                <a:ea typeface="+mn-ea"/>
                <a:cs typeface="+mn-cs"/>
              </a:defRPr>
            </a:lvl6pPr>
            <a:lvl7pPr marL="3657509" indent="0" algn="l" defTabSz="609585" rtl="0" eaLnBrk="1" latinLnBrk="0" hangingPunct="1">
              <a:spcBef>
                <a:spcPct val="20000"/>
              </a:spcBef>
              <a:buFont typeface="Arial"/>
              <a:buNone/>
              <a:defRPr sz="1200" kern="1200">
                <a:solidFill>
                  <a:schemeClr val="tx1"/>
                </a:solidFill>
                <a:latin typeface="+mn-lt"/>
                <a:ea typeface="+mn-ea"/>
                <a:cs typeface="+mn-cs"/>
              </a:defRPr>
            </a:lvl7pPr>
            <a:lvl8pPr marL="4267093" indent="0" algn="l" defTabSz="609585" rtl="0" eaLnBrk="1" latinLnBrk="0" hangingPunct="1">
              <a:spcBef>
                <a:spcPct val="20000"/>
              </a:spcBef>
              <a:buFont typeface="Arial"/>
              <a:buNone/>
              <a:defRPr sz="1200" kern="1200">
                <a:solidFill>
                  <a:schemeClr val="tx1"/>
                </a:solidFill>
                <a:latin typeface="+mn-lt"/>
                <a:ea typeface="+mn-ea"/>
                <a:cs typeface="+mn-cs"/>
              </a:defRPr>
            </a:lvl8pPr>
            <a:lvl9pPr marL="4876678" indent="0" algn="l" defTabSz="609585" rtl="0" eaLnBrk="1" latinLnBrk="0" hangingPunct="1">
              <a:spcBef>
                <a:spcPct val="20000"/>
              </a:spcBef>
              <a:buFont typeface="Arial"/>
              <a:buNone/>
              <a:defRPr sz="1200" kern="1200">
                <a:solidFill>
                  <a:schemeClr val="tx1"/>
                </a:solidFill>
                <a:latin typeface="+mn-lt"/>
                <a:ea typeface="+mn-ea"/>
                <a:cs typeface="+mn-cs"/>
              </a:defRPr>
            </a:lvl9pPr>
          </a:lstStyle>
          <a:p>
            <a:r>
              <a:rPr lang="fi-FI" sz="4400" b="1" spc="-151" dirty="0">
                <a:solidFill>
                  <a:srgbClr val="002060"/>
                </a:solidFill>
                <a:latin typeface="Arial Black" charset="0"/>
                <a:ea typeface="Arial Black" charset="0"/>
                <a:cs typeface="Arial Black" charset="0"/>
              </a:rPr>
              <a:t>VALION STRATEGINEN TAVOITE</a:t>
            </a:r>
          </a:p>
          <a:p>
            <a:r>
              <a:rPr lang="fi-FI" sz="4400" b="1" spc="-151" dirty="0">
                <a:solidFill>
                  <a:srgbClr val="002060"/>
                </a:solidFill>
                <a:latin typeface="Arial Black" charset="0"/>
                <a:ea typeface="Arial Black" charset="0"/>
                <a:cs typeface="Arial Black" charset="0"/>
              </a:rPr>
              <a:t>2016-2020</a:t>
            </a:r>
          </a:p>
        </p:txBody>
      </p:sp>
      <p:pic>
        <p:nvPicPr>
          <p:cNvPr id="60" name="Kuva 5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72800" y="144865"/>
            <a:ext cx="609600" cy="396240"/>
          </a:xfrm>
          <a:prstGeom prst="rect">
            <a:avLst/>
          </a:prstGeom>
        </p:spPr>
      </p:pic>
      <p:sp>
        <p:nvSpPr>
          <p:cNvPr id="9" name="Alatunnisteen paikkamerkki 5"/>
          <p:cNvSpPr>
            <a:spLocks noGrp="1"/>
          </p:cNvSpPr>
          <p:nvPr>
            <p:ph type="ftr" sz="quarter" idx="16"/>
          </p:nvPr>
        </p:nvSpPr>
        <p:spPr>
          <a:xfrm>
            <a:off x="5279229" y="171991"/>
            <a:ext cx="4272395" cy="291600"/>
          </a:xfrm>
        </p:spPr>
        <p:txBody>
          <a:bodyPr/>
          <a:lstStyle/>
          <a:p>
            <a:r>
              <a:rPr lang="fi-FI" dirty="0"/>
              <a:t>AD PROFIT JUNIOR BRIEF/TAUSTAA</a:t>
            </a:r>
          </a:p>
        </p:txBody>
      </p:sp>
    </p:spTree>
    <p:extLst>
      <p:ext uri="{BB962C8B-B14F-4D97-AF65-F5344CB8AC3E}">
        <p14:creationId xmlns:p14="http://schemas.microsoft.com/office/powerpoint/2010/main" val="3691344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kti 3" hidden="1"/>
          <p:cNvGraphicFramePr>
            <a:graphicFrameLocks noChangeAspect="1"/>
          </p:cNvGraphicFramePr>
          <p:nvPr>
            <p:custDataLst>
              <p:tags r:id="rId2"/>
            </p:custDataLst>
            <p:extLst>
              <p:ext uri="{D42A27DB-BD31-4B8C-83A1-F6EECF244321}">
                <p14:modId xmlns:p14="http://schemas.microsoft.com/office/powerpoint/2010/main" val="2286361837"/>
              </p:ext>
            </p:extLst>
          </p:nvPr>
        </p:nvGraphicFramePr>
        <p:xfrm>
          <a:off x="2119" y="2119"/>
          <a:ext cx="2116" cy="2116"/>
        </p:xfrm>
        <a:graphic>
          <a:graphicData uri="http://schemas.openxmlformats.org/presentationml/2006/ole">
            <mc:AlternateContent xmlns:mc="http://schemas.openxmlformats.org/markup-compatibility/2006">
              <mc:Choice xmlns:v="urn:schemas-microsoft-com:vml" Requires="v">
                <p:oleObj spid="_x0000_s2101" name="think-cell Slide" r:id="rId27" imgW="216" imgH="216" progId="TCLayout.ActiveDocument.1">
                  <p:embed/>
                </p:oleObj>
              </mc:Choice>
              <mc:Fallback>
                <p:oleObj name="think-cell Slide" r:id="rId27" imgW="216" imgH="216" progId="TCLayout.ActiveDocument.1">
                  <p:embed/>
                  <p:pic>
                    <p:nvPicPr>
                      <p:cNvPr id="0" name=""/>
                      <p:cNvPicPr/>
                      <p:nvPr/>
                    </p:nvPicPr>
                    <p:blipFill>
                      <a:blip r:embed="rId28"/>
                      <a:stretch>
                        <a:fillRect/>
                      </a:stretch>
                    </p:blipFill>
                    <p:spPr>
                      <a:xfrm>
                        <a:off x="2119" y="2119"/>
                        <a:ext cx="2116" cy="2116"/>
                      </a:xfrm>
                      <a:prstGeom prst="rect">
                        <a:avLst/>
                      </a:prstGeom>
                    </p:spPr>
                  </p:pic>
                </p:oleObj>
              </mc:Fallback>
            </mc:AlternateContent>
          </a:graphicData>
        </a:graphic>
      </p:graphicFrame>
      <p:sp>
        <p:nvSpPr>
          <p:cNvPr id="8" name="Suorakulmio 7" hidden="1"/>
          <p:cNvSpPr/>
          <p:nvPr>
            <p:custDataLst>
              <p:tags r:id="rId3"/>
            </p:custDataLst>
          </p:nvPr>
        </p:nvSpPr>
        <p:spPr bwMode="auto">
          <a:xfrm>
            <a:off x="0" y="32"/>
            <a:ext cx="211667" cy="158751"/>
          </a:xfrm>
          <a:prstGeom prst="rect">
            <a:avLst/>
          </a:prstGeom>
          <a:solidFill>
            <a:schemeClr val="accent1"/>
          </a:solidFill>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609427">
              <a:spcBef>
                <a:spcPct val="0"/>
              </a:spcBef>
              <a:spcAft>
                <a:spcPct val="0"/>
              </a:spcAft>
            </a:pPr>
            <a:endParaRPr lang="en-US" sz="1900" dirty="0">
              <a:solidFill>
                <a:srgbClr val="FFFFFF"/>
              </a:solidFill>
              <a:sym typeface="Calibri"/>
            </a:endParaRPr>
          </a:p>
        </p:txBody>
      </p:sp>
      <p:pic>
        <p:nvPicPr>
          <p:cNvPr id="76" name="Picture 11"/>
          <p:cNvPicPr>
            <a:picLocks noChangeAspect="1" noChangeArrowheads="1"/>
          </p:cNvPicPr>
          <p:nvPr/>
        </p:nvPicPr>
        <p:blipFill>
          <a:blip r:embed="rId29" cstate="screen">
            <a:extLst>
              <a:ext uri="{28A0092B-C50C-407E-A947-70E740481C1C}">
                <a14:useLocalDpi xmlns:a14="http://schemas.microsoft.com/office/drawing/2010/main" val="0"/>
              </a:ext>
            </a:extLst>
          </a:blip>
          <a:srcRect/>
          <a:stretch>
            <a:fillRect/>
          </a:stretch>
        </p:blipFill>
        <p:spPr bwMode="auto">
          <a:xfrm>
            <a:off x="2147013" y="4201064"/>
            <a:ext cx="688827" cy="317377"/>
          </a:xfrm>
          <a:prstGeom prst="rect">
            <a:avLst/>
          </a:prstGeom>
          <a:noFill/>
          <a:ln w="9525">
            <a:noFill/>
            <a:miter lim="800000"/>
            <a:headEnd/>
            <a:tailEnd/>
          </a:ln>
        </p:spPr>
      </p:pic>
      <p:pic>
        <p:nvPicPr>
          <p:cNvPr id="75" name="Picture 8" descr="logo"/>
          <p:cNvPicPr>
            <a:picLocks noChangeAspect="1" noChangeArrowheads="1"/>
          </p:cNvPicPr>
          <p:nvPr/>
        </p:nvPicPr>
        <p:blipFill>
          <a:blip r:embed="rId30" cstate="screen">
            <a:extLst>
              <a:ext uri="{28A0092B-C50C-407E-A947-70E740481C1C}">
                <a14:useLocalDpi xmlns:a14="http://schemas.microsoft.com/office/drawing/2010/main" val="0"/>
              </a:ext>
            </a:extLst>
          </a:blip>
          <a:srcRect/>
          <a:stretch>
            <a:fillRect/>
          </a:stretch>
        </p:blipFill>
        <p:spPr bwMode="auto">
          <a:xfrm>
            <a:off x="1457631" y="3967265"/>
            <a:ext cx="1000993" cy="303526"/>
          </a:xfrm>
          <a:prstGeom prst="rect">
            <a:avLst/>
          </a:prstGeom>
          <a:noFill/>
        </p:spPr>
      </p:pic>
      <p:pic>
        <p:nvPicPr>
          <p:cNvPr id="82" name="Picture 3"/>
          <p:cNvPicPr>
            <a:picLocks noChangeAspect="1" noChangeArrowheads="1"/>
          </p:cNvPicPr>
          <p:nvPr/>
        </p:nvPicPr>
        <p:blipFill>
          <a:blip r:embed="rId31" cstate="screen">
            <a:extLst>
              <a:ext uri="{28A0092B-C50C-407E-A947-70E740481C1C}">
                <a14:useLocalDpi xmlns:a14="http://schemas.microsoft.com/office/drawing/2010/main" val="0"/>
              </a:ext>
            </a:extLst>
          </a:blip>
          <a:srcRect/>
          <a:stretch>
            <a:fillRect/>
          </a:stretch>
        </p:blipFill>
        <p:spPr bwMode="auto">
          <a:xfrm>
            <a:off x="1831020" y="4675148"/>
            <a:ext cx="917648" cy="38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tsikko 1"/>
          <p:cNvSpPr>
            <a:spLocks noGrp="1"/>
          </p:cNvSpPr>
          <p:nvPr>
            <p:ph type="title"/>
          </p:nvPr>
        </p:nvSpPr>
        <p:spPr>
          <a:xfrm>
            <a:off x="787327" y="454586"/>
            <a:ext cx="11009706" cy="1139695"/>
          </a:xfrm>
        </p:spPr>
        <p:txBody>
          <a:bodyPr>
            <a:normAutofit/>
          </a:bodyPr>
          <a:lstStyle/>
          <a:p>
            <a:r>
              <a:rPr lang="fi-FI" sz="2800" dirty="0"/>
              <a:t>Suomessa suuri on maailmalla pieni</a:t>
            </a:r>
          </a:p>
        </p:txBody>
      </p:sp>
      <p:sp>
        <p:nvSpPr>
          <p:cNvPr id="17" name="Dian numeron paikkamerkki 3"/>
          <p:cNvSpPr>
            <a:spLocks noGrp="1"/>
          </p:cNvSpPr>
          <p:nvPr>
            <p:ph type="sldNum" sz="quarter" idx="12"/>
          </p:nvPr>
        </p:nvSpPr>
        <p:spPr/>
        <p:txBody>
          <a:bodyPr/>
          <a:lstStyle/>
          <a:p>
            <a:fld id="{7050044A-E51F-42B4-992E-2185A3318B38}" type="slidenum">
              <a:rPr lang="fi-FI" smtClean="0">
                <a:solidFill>
                  <a:srgbClr val="FFFFFF"/>
                </a:solidFill>
              </a:rPr>
              <a:pPr/>
              <a:t>4</a:t>
            </a:fld>
            <a:endParaRPr lang="fi-FI">
              <a:solidFill>
                <a:srgbClr val="FFFFFF"/>
              </a:solidFill>
            </a:endParaRPr>
          </a:p>
        </p:txBody>
      </p:sp>
      <p:graphicFrame>
        <p:nvGraphicFramePr>
          <p:cNvPr id="18" name="Objekti 18"/>
          <p:cNvGraphicFramePr>
            <a:graphicFrameLocks noChangeAspect="1"/>
          </p:cNvGraphicFramePr>
          <p:nvPr>
            <p:custDataLst>
              <p:tags r:id="rId4"/>
            </p:custDataLst>
            <p:extLst>
              <p:ext uri="{D42A27DB-BD31-4B8C-83A1-F6EECF244321}">
                <p14:modId xmlns:p14="http://schemas.microsoft.com/office/powerpoint/2010/main" val="862889023"/>
              </p:ext>
            </p:extLst>
          </p:nvPr>
        </p:nvGraphicFramePr>
        <p:xfrm>
          <a:off x="2850393" y="1559446"/>
          <a:ext cx="6983235" cy="5082156"/>
        </p:xfrm>
        <a:graphic>
          <a:graphicData uri="http://schemas.openxmlformats.org/drawingml/2006/chart">
            <c:chart xmlns:c="http://schemas.openxmlformats.org/drawingml/2006/chart" xmlns:r="http://schemas.openxmlformats.org/officeDocument/2006/relationships" r:id="rId32"/>
          </a:graphicData>
        </a:graphic>
      </p:graphicFrame>
      <p:sp>
        <p:nvSpPr>
          <p:cNvPr id="9" name="Tekstiruutu 8"/>
          <p:cNvSpPr txBox="1"/>
          <p:nvPr/>
        </p:nvSpPr>
        <p:spPr>
          <a:xfrm>
            <a:off x="8016245" y="1124750"/>
            <a:ext cx="246280" cy="492439"/>
          </a:xfrm>
          <a:prstGeom prst="rect">
            <a:avLst/>
          </a:prstGeom>
          <a:noFill/>
        </p:spPr>
        <p:txBody>
          <a:bodyPr wrap="none" lIns="121904" tIns="60952" rIns="121904" bIns="60952" rtlCol="0">
            <a:spAutoFit/>
          </a:bodyPr>
          <a:lstStyle/>
          <a:p>
            <a:pPr defTabSz="609427"/>
            <a:endParaRPr lang="fi-FI" dirty="0">
              <a:solidFill>
                <a:srgbClr val="003479"/>
              </a:solidFill>
            </a:endParaRPr>
          </a:p>
        </p:txBody>
      </p:sp>
      <p:grpSp>
        <p:nvGrpSpPr>
          <p:cNvPr id="3" name="Ryhmä 70"/>
          <p:cNvGrpSpPr/>
          <p:nvPr/>
        </p:nvGrpSpPr>
        <p:grpSpPr>
          <a:xfrm>
            <a:off x="10578377" y="1712784"/>
            <a:ext cx="1344149" cy="411126"/>
            <a:chOff x="7778226" y="2389348"/>
            <a:chExt cx="1008112" cy="360040"/>
          </a:xfrm>
          <a:solidFill>
            <a:schemeClr val="tx1">
              <a:lumMod val="40000"/>
              <a:lumOff val="60000"/>
            </a:schemeClr>
          </a:solidFill>
        </p:grpSpPr>
        <p:sp>
          <p:nvSpPr>
            <p:cNvPr id="58" name="Suorakulmio 57"/>
            <p:cNvSpPr/>
            <p:nvPr>
              <p:custDataLst>
                <p:tags r:id="rId23"/>
              </p:custDataLst>
            </p:nvPr>
          </p:nvSpPr>
          <p:spPr>
            <a:xfrm>
              <a:off x="7778226" y="2389348"/>
              <a:ext cx="1008112"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427"/>
              <a:endParaRPr lang="fi-FI" sz="1800">
                <a:solidFill>
                  <a:srgbClr val="FFFFFF"/>
                </a:solidFill>
              </a:endParaRPr>
            </a:p>
          </p:txBody>
        </p:sp>
        <p:sp>
          <p:nvSpPr>
            <p:cNvPr id="56" name="Tekstikehys 55"/>
            <p:cNvSpPr txBox="1"/>
            <p:nvPr>
              <p:custDataLst>
                <p:tags r:id="rId24"/>
              </p:custDataLst>
            </p:nvPr>
          </p:nvSpPr>
          <p:spPr>
            <a:xfrm>
              <a:off x="7783215" y="2397084"/>
              <a:ext cx="514489" cy="323439"/>
            </a:xfrm>
            <a:prstGeom prst="rect">
              <a:avLst/>
            </a:prstGeom>
            <a:grpFill/>
          </p:spPr>
          <p:txBody>
            <a:bodyPr wrap="square" rtlCol="0">
              <a:spAutoFit/>
            </a:bodyPr>
            <a:lstStyle/>
            <a:p>
              <a:pPr defTabSz="609427"/>
              <a:r>
                <a:rPr lang="fi-FI" sz="1800" dirty="0">
                  <a:solidFill>
                    <a:srgbClr val="003479"/>
                  </a:solidFill>
                </a:rPr>
                <a:t>49 *</a:t>
              </a:r>
            </a:p>
          </p:txBody>
        </p:sp>
      </p:grpSp>
      <p:grpSp>
        <p:nvGrpSpPr>
          <p:cNvPr id="5" name="Ryhmä 75"/>
          <p:cNvGrpSpPr/>
          <p:nvPr/>
        </p:nvGrpSpPr>
        <p:grpSpPr>
          <a:xfrm>
            <a:off x="10578377" y="2912846"/>
            <a:ext cx="1344151" cy="374391"/>
            <a:chOff x="5052493" y="2842112"/>
            <a:chExt cx="1008112" cy="360040"/>
          </a:xfrm>
          <a:solidFill>
            <a:schemeClr val="tx1">
              <a:lumMod val="40000"/>
              <a:lumOff val="60000"/>
            </a:schemeClr>
          </a:solidFill>
        </p:grpSpPr>
        <p:sp>
          <p:nvSpPr>
            <p:cNvPr id="59" name="Suorakulmio 58"/>
            <p:cNvSpPr/>
            <p:nvPr>
              <p:custDataLst>
                <p:tags r:id="rId21"/>
              </p:custDataLst>
            </p:nvPr>
          </p:nvSpPr>
          <p:spPr>
            <a:xfrm>
              <a:off x="5052493" y="2842112"/>
              <a:ext cx="1008112"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427"/>
              <a:endParaRPr lang="fi-FI" sz="1800">
                <a:solidFill>
                  <a:srgbClr val="FFFFFF"/>
                </a:solidFill>
              </a:endParaRPr>
            </a:p>
          </p:txBody>
        </p:sp>
        <p:sp>
          <p:nvSpPr>
            <p:cNvPr id="60" name="Tekstikehys 59"/>
            <p:cNvSpPr txBox="1"/>
            <p:nvPr>
              <p:custDataLst>
                <p:tags r:id="rId22"/>
              </p:custDataLst>
            </p:nvPr>
          </p:nvSpPr>
          <p:spPr>
            <a:xfrm>
              <a:off x="5055077" y="2842112"/>
              <a:ext cx="479939" cy="355176"/>
            </a:xfrm>
            <a:prstGeom prst="rect">
              <a:avLst/>
            </a:prstGeom>
            <a:grpFill/>
          </p:spPr>
          <p:txBody>
            <a:bodyPr wrap="none" rtlCol="0">
              <a:spAutoFit/>
            </a:bodyPr>
            <a:lstStyle/>
            <a:p>
              <a:pPr defTabSz="609427"/>
              <a:r>
                <a:rPr lang="fi-FI" sz="1800" dirty="0">
                  <a:solidFill>
                    <a:srgbClr val="003479"/>
                  </a:solidFill>
                </a:rPr>
                <a:t>31 * </a:t>
              </a:r>
            </a:p>
          </p:txBody>
        </p:sp>
      </p:grpSp>
      <p:sp>
        <p:nvSpPr>
          <p:cNvPr id="10" name="Tekstikehys 62"/>
          <p:cNvSpPr txBox="1"/>
          <p:nvPr>
            <p:custDataLst>
              <p:tags r:id="rId5"/>
            </p:custDataLst>
          </p:nvPr>
        </p:nvSpPr>
        <p:spPr>
          <a:xfrm>
            <a:off x="10578377" y="3497039"/>
            <a:ext cx="1322593" cy="369332"/>
          </a:xfrm>
          <a:prstGeom prst="rect">
            <a:avLst/>
          </a:prstGeom>
          <a:solidFill>
            <a:schemeClr val="tx1">
              <a:lumMod val="40000"/>
              <a:lumOff val="60000"/>
            </a:schemeClr>
          </a:solidFill>
        </p:spPr>
        <p:txBody>
          <a:bodyPr wrap="square" rtlCol="0">
            <a:spAutoFit/>
          </a:bodyPr>
          <a:lstStyle/>
          <a:p>
            <a:pPr defTabSz="609427"/>
            <a:r>
              <a:rPr lang="fi-FI" sz="1800" dirty="0">
                <a:solidFill>
                  <a:srgbClr val="003479"/>
                </a:solidFill>
              </a:rPr>
              <a:t>13 * </a:t>
            </a:r>
          </a:p>
        </p:txBody>
      </p:sp>
      <p:grpSp>
        <p:nvGrpSpPr>
          <p:cNvPr id="12" name="Ryhmä 77"/>
          <p:cNvGrpSpPr/>
          <p:nvPr/>
        </p:nvGrpSpPr>
        <p:grpSpPr>
          <a:xfrm>
            <a:off x="10578377" y="4076173"/>
            <a:ext cx="1344149" cy="389237"/>
            <a:chOff x="3955348" y="3741053"/>
            <a:chExt cx="1008112" cy="415498"/>
          </a:xfrm>
          <a:solidFill>
            <a:schemeClr val="tx1">
              <a:lumMod val="40000"/>
              <a:lumOff val="60000"/>
            </a:schemeClr>
          </a:solidFill>
        </p:grpSpPr>
        <p:sp>
          <p:nvSpPr>
            <p:cNvPr id="65" name="Suorakulmio 64"/>
            <p:cNvSpPr/>
            <p:nvPr>
              <p:custDataLst>
                <p:tags r:id="rId19"/>
              </p:custDataLst>
            </p:nvPr>
          </p:nvSpPr>
          <p:spPr>
            <a:xfrm>
              <a:off x="3955348" y="3741053"/>
              <a:ext cx="1008112" cy="4154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427"/>
              <a:endParaRPr lang="fi-FI" sz="1800">
                <a:solidFill>
                  <a:srgbClr val="FFFFFF"/>
                </a:solidFill>
              </a:endParaRPr>
            </a:p>
          </p:txBody>
        </p:sp>
        <p:sp>
          <p:nvSpPr>
            <p:cNvPr id="66" name="Tekstikehys 65"/>
            <p:cNvSpPr txBox="1"/>
            <p:nvPr>
              <p:custDataLst>
                <p:tags r:id="rId20"/>
              </p:custDataLst>
            </p:nvPr>
          </p:nvSpPr>
          <p:spPr>
            <a:xfrm>
              <a:off x="3961858" y="3741053"/>
              <a:ext cx="509045" cy="394250"/>
            </a:xfrm>
            <a:prstGeom prst="rect">
              <a:avLst/>
            </a:prstGeom>
            <a:grpFill/>
          </p:spPr>
          <p:txBody>
            <a:bodyPr wrap="square" rtlCol="0">
              <a:spAutoFit/>
            </a:bodyPr>
            <a:lstStyle/>
            <a:p>
              <a:pPr defTabSz="609427"/>
              <a:r>
                <a:rPr lang="fi-FI" sz="1800" dirty="0">
                  <a:solidFill>
                    <a:srgbClr val="003479"/>
                  </a:solidFill>
                </a:rPr>
                <a:t>10 *</a:t>
              </a:r>
            </a:p>
          </p:txBody>
        </p:sp>
      </p:grpSp>
      <p:grpSp>
        <p:nvGrpSpPr>
          <p:cNvPr id="14" name="Ryhmä 78"/>
          <p:cNvGrpSpPr/>
          <p:nvPr/>
        </p:nvGrpSpPr>
        <p:grpSpPr>
          <a:xfrm>
            <a:off x="10578377" y="5265009"/>
            <a:ext cx="1401194" cy="415212"/>
            <a:chOff x="3131840" y="5048613"/>
            <a:chExt cx="1008112" cy="360040"/>
          </a:xfrm>
          <a:solidFill>
            <a:schemeClr val="tx1">
              <a:lumMod val="40000"/>
              <a:lumOff val="60000"/>
            </a:schemeClr>
          </a:solidFill>
        </p:grpSpPr>
        <p:sp>
          <p:nvSpPr>
            <p:cNvPr id="68" name="Suorakulmio 67"/>
            <p:cNvSpPr/>
            <p:nvPr>
              <p:custDataLst>
                <p:tags r:id="rId17"/>
              </p:custDataLst>
            </p:nvPr>
          </p:nvSpPr>
          <p:spPr>
            <a:xfrm>
              <a:off x="3131840" y="5048613"/>
              <a:ext cx="1008112"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427"/>
              <a:endParaRPr lang="fi-FI" sz="1800">
                <a:solidFill>
                  <a:srgbClr val="FFFFFF"/>
                </a:solidFill>
              </a:endParaRPr>
            </a:p>
          </p:txBody>
        </p:sp>
        <p:sp>
          <p:nvSpPr>
            <p:cNvPr id="69" name="Tekstikehys 68"/>
            <p:cNvSpPr txBox="1"/>
            <p:nvPr>
              <p:custDataLst>
                <p:tags r:id="rId18"/>
              </p:custDataLst>
            </p:nvPr>
          </p:nvSpPr>
          <p:spPr>
            <a:xfrm>
              <a:off x="3146196" y="5085213"/>
              <a:ext cx="376209" cy="294634"/>
            </a:xfrm>
            <a:prstGeom prst="rect">
              <a:avLst/>
            </a:prstGeom>
            <a:grpFill/>
          </p:spPr>
          <p:txBody>
            <a:bodyPr wrap="none" rtlCol="0">
              <a:spAutoFit/>
            </a:bodyPr>
            <a:lstStyle/>
            <a:p>
              <a:pPr defTabSz="609427"/>
              <a:r>
                <a:rPr lang="fi-FI" sz="1800" dirty="0">
                  <a:solidFill>
                    <a:srgbClr val="003479"/>
                  </a:solidFill>
                </a:rPr>
                <a:t> 6 *</a:t>
              </a:r>
            </a:p>
          </p:txBody>
        </p:sp>
      </p:grpSp>
      <p:grpSp>
        <p:nvGrpSpPr>
          <p:cNvPr id="44" name="Ryhmä 75"/>
          <p:cNvGrpSpPr/>
          <p:nvPr/>
        </p:nvGrpSpPr>
        <p:grpSpPr>
          <a:xfrm>
            <a:off x="10578377" y="2333712"/>
            <a:ext cx="1344151" cy="369332"/>
            <a:chOff x="5114966" y="2855729"/>
            <a:chExt cx="1008112" cy="369332"/>
          </a:xfrm>
          <a:solidFill>
            <a:schemeClr val="tx1">
              <a:lumMod val="40000"/>
              <a:lumOff val="60000"/>
            </a:schemeClr>
          </a:solidFill>
        </p:grpSpPr>
        <p:sp>
          <p:nvSpPr>
            <p:cNvPr id="45" name="Suorakulmio 44"/>
            <p:cNvSpPr/>
            <p:nvPr>
              <p:custDataLst>
                <p:tags r:id="rId15"/>
              </p:custDataLst>
            </p:nvPr>
          </p:nvSpPr>
          <p:spPr>
            <a:xfrm>
              <a:off x="5114966" y="2865021"/>
              <a:ext cx="1008112"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427"/>
              <a:endParaRPr lang="fi-FI" sz="1800">
                <a:solidFill>
                  <a:srgbClr val="FFFFFF"/>
                </a:solidFill>
              </a:endParaRPr>
            </a:p>
          </p:txBody>
        </p:sp>
        <p:sp>
          <p:nvSpPr>
            <p:cNvPr id="46" name="Tekstikehys 59"/>
            <p:cNvSpPr txBox="1"/>
            <p:nvPr>
              <p:custDataLst>
                <p:tags r:id="rId16"/>
              </p:custDataLst>
            </p:nvPr>
          </p:nvSpPr>
          <p:spPr>
            <a:xfrm>
              <a:off x="5120679" y="2855729"/>
              <a:ext cx="479939" cy="369332"/>
            </a:xfrm>
            <a:prstGeom prst="rect">
              <a:avLst/>
            </a:prstGeom>
            <a:grpFill/>
          </p:spPr>
          <p:txBody>
            <a:bodyPr wrap="none" rtlCol="0">
              <a:spAutoFit/>
            </a:bodyPr>
            <a:lstStyle/>
            <a:p>
              <a:pPr defTabSz="609427"/>
              <a:r>
                <a:rPr lang="fi-FI" sz="1800" dirty="0">
                  <a:solidFill>
                    <a:srgbClr val="003479"/>
                  </a:solidFill>
                </a:rPr>
                <a:t>33 * </a:t>
              </a:r>
            </a:p>
          </p:txBody>
        </p:sp>
      </p:grpSp>
      <p:grpSp>
        <p:nvGrpSpPr>
          <p:cNvPr id="51" name="Ryhmä 78"/>
          <p:cNvGrpSpPr/>
          <p:nvPr/>
        </p:nvGrpSpPr>
        <p:grpSpPr>
          <a:xfrm>
            <a:off x="10578377" y="4675212"/>
            <a:ext cx="1348473" cy="379998"/>
            <a:chOff x="3131840" y="5048613"/>
            <a:chExt cx="1008112" cy="360040"/>
          </a:xfrm>
          <a:solidFill>
            <a:schemeClr val="tx1">
              <a:lumMod val="40000"/>
              <a:lumOff val="60000"/>
            </a:schemeClr>
          </a:solidFill>
        </p:grpSpPr>
        <p:sp>
          <p:nvSpPr>
            <p:cNvPr id="52" name="Suorakulmio 51"/>
            <p:cNvSpPr/>
            <p:nvPr>
              <p:custDataLst>
                <p:tags r:id="rId13"/>
              </p:custDataLst>
            </p:nvPr>
          </p:nvSpPr>
          <p:spPr>
            <a:xfrm>
              <a:off x="3131840" y="5048613"/>
              <a:ext cx="1008112" cy="3600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427"/>
              <a:endParaRPr lang="fi-FI" sz="1800">
                <a:solidFill>
                  <a:srgbClr val="FFFFFF"/>
                </a:solidFill>
              </a:endParaRPr>
            </a:p>
          </p:txBody>
        </p:sp>
        <p:sp>
          <p:nvSpPr>
            <p:cNvPr id="53" name="Tekstikehys 68"/>
            <p:cNvSpPr txBox="1"/>
            <p:nvPr>
              <p:custDataLst>
                <p:tags r:id="rId14"/>
              </p:custDataLst>
            </p:nvPr>
          </p:nvSpPr>
          <p:spPr>
            <a:xfrm>
              <a:off x="3139565" y="5049592"/>
              <a:ext cx="430465" cy="349934"/>
            </a:xfrm>
            <a:prstGeom prst="rect">
              <a:avLst/>
            </a:prstGeom>
            <a:grpFill/>
          </p:spPr>
          <p:txBody>
            <a:bodyPr wrap="none" rtlCol="0">
              <a:spAutoFit/>
            </a:bodyPr>
            <a:lstStyle/>
            <a:p>
              <a:pPr defTabSz="609427"/>
              <a:r>
                <a:rPr lang="fi-FI" sz="1800" dirty="0">
                  <a:solidFill>
                    <a:srgbClr val="003479"/>
                  </a:solidFill>
                </a:rPr>
                <a:t> 7 * </a:t>
              </a:r>
            </a:p>
          </p:txBody>
        </p:sp>
      </p:grpSp>
      <p:pic>
        <p:nvPicPr>
          <p:cNvPr id="73" name="Picture 3"/>
          <p:cNvPicPr>
            <a:picLocks noChangeAspect="1" noChangeArrowheads="1"/>
          </p:cNvPicPr>
          <p:nvPr/>
        </p:nvPicPr>
        <p:blipFill>
          <a:blip r:embed="rId33" cstate="screen">
            <a:extLst>
              <a:ext uri="{28A0092B-C50C-407E-A947-70E740481C1C}">
                <a14:useLocalDpi xmlns:a14="http://schemas.microsoft.com/office/drawing/2010/main" val="0"/>
              </a:ext>
            </a:extLst>
          </a:blip>
          <a:srcRect/>
          <a:stretch>
            <a:fillRect/>
          </a:stretch>
        </p:blipFill>
        <p:spPr bwMode="auto">
          <a:xfrm>
            <a:off x="2028844" y="5200168"/>
            <a:ext cx="682719" cy="480053"/>
          </a:xfrm>
          <a:prstGeom prst="rect">
            <a:avLst/>
          </a:prstGeom>
          <a:noFill/>
          <a:ln w="9525">
            <a:noFill/>
            <a:miter lim="800000"/>
            <a:headEnd/>
            <a:tailEnd/>
          </a:ln>
          <a:effectLst/>
        </p:spPr>
      </p:pic>
      <p:pic>
        <p:nvPicPr>
          <p:cNvPr id="74" name="Picture 6" descr="Nestle Logo"/>
          <p:cNvPicPr>
            <a:picLocks noChangeAspect="1" noChangeArrowheads="1"/>
          </p:cNvPicPr>
          <p:nvPr/>
        </p:nvPicPr>
        <p:blipFill>
          <a:blip r:embed="rId34" cstate="screen">
            <a:extLst>
              <a:ext uri="{28A0092B-C50C-407E-A947-70E740481C1C}">
                <a14:useLocalDpi xmlns:a14="http://schemas.microsoft.com/office/drawing/2010/main" val="0"/>
              </a:ext>
            </a:extLst>
          </a:blip>
          <a:srcRect b="-3089"/>
          <a:stretch>
            <a:fillRect/>
          </a:stretch>
        </p:blipFill>
        <p:spPr bwMode="auto">
          <a:xfrm>
            <a:off x="1512106" y="1667813"/>
            <a:ext cx="1199457" cy="312903"/>
          </a:xfrm>
          <a:prstGeom prst="rect">
            <a:avLst/>
          </a:prstGeom>
          <a:noFill/>
        </p:spPr>
      </p:pic>
      <p:pic>
        <p:nvPicPr>
          <p:cNvPr id="77" name="Picture 5"/>
          <p:cNvPicPr>
            <a:picLocks noChangeAspect="1" noChangeArrowheads="1"/>
          </p:cNvPicPr>
          <p:nvPr/>
        </p:nvPicPr>
        <p:blipFill rotWithShape="1">
          <a:blip r:embed="rId35" cstate="screen">
            <a:extLst>
              <a:ext uri="{28A0092B-C50C-407E-A947-70E740481C1C}">
                <a14:useLocalDpi xmlns:a14="http://schemas.microsoft.com/office/drawing/2010/main" val="0"/>
              </a:ext>
            </a:extLst>
          </a:blip>
          <a:srcRect t="11489"/>
          <a:stretch/>
        </p:blipFill>
        <p:spPr bwMode="auto">
          <a:xfrm>
            <a:off x="2174414" y="3357896"/>
            <a:ext cx="568421" cy="594860"/>
          </a:xfrm>
          <a:prstGeom prst="rect">
            <a:avLst/>
          </a:prstGeom>
          <a:noFill/>
          <a:ln w="9525">
            <a:noFill/>
            <a:miter lim="800000"/>
            <a:headEnd/>
            <a:tailEnd/>
          </a:ln>
          <a:effectLst/>
        </p:spPr>
      </p:pic>
      <p:pic>
        <p:nvPicPr>
          <p:cNvPr id="78" name="Picture 26" descr="valio logo sloganilla"/>
          <p:cNvPicPr>
            <a:picLocks noChangeAspect="1" noChangeArrowheads="1"/>
          </p:cNvPicPr>
          <p:nvPr/>
        </p:nvPicPr>
        <p:blipFill>
          <a:blip r:embed="rId36" cstate="screen">
            <a:extLst>
              <a:ext uri="{28A0092B-C50C-407E-A947-70E740481C1C}">
                <a14:useLocalDpi xmlns:a14="http://schemas.microsoft.com/office/drawing/2010/main" val="0"/>
              </a:ext>
            </a:extLst>
          </a:blip>
          <a:srcRect/>
          <a:stretch>
            <a:fillRect/>
          </a:stretch>
        </p:blipFill>
        <p:spPr bwMode="auto">
          <a:xfrm>
            <a:off x="2023432" y="5812778"/>
            <a:ext cx="719403" cy="490268"/>
          </a:xfrm>
          <a:prstGeom prst="rect">
            <a:avLst/>
          </a:prstGeom>
          <a:noFill/>
          <a:ln w="9525">
            <a:noFill/>
            <a:miter lim="800000"/>
            <a:headEnd/>
            <a:tailEnd/>
          </a:ln>
        </p:spPr>
      </p:pic>
      <p:pic>
        <p:nvPicPr>
          <p:cNvPr id="81" name="Kuva 80"/>
          <p:cNvPicPr>
            <a:picLocks noChangeAspect="1"/>
          </p:cNvPicPr>
          <p:nvPr/>
        </p:nvPicPr>
        <p:blipFill>
          <a:blip r:embed="rId37" cstate="screen">
            <a:extLst>
              <a:ext uri="{28A0092B-C50C-407E-A947-70E740481C1C}">
                <a14:useLocalDpi xmlns:a14="http://schemas.microsoft.com/office/drawing/2010/main" val="0"/>
              </a:ext>
            </a:extLst>
          </a:blip>
          <a:stretch>
            <a:fillRect/>
          </a:stretch>
        </p:blipFill>
        <p:spPr>
          <a:xfrm>
            <a:off x="1391204" y="2201046"/>
            <a:ext cx="1351631" cy="310720"/>
          </a:xfrm>
          <a:prstGeom prst="rect">
            <a:avLst/>
          </a:prstGeom>
        </p:spPr>
      </p:pic>
      <p:pic>
        <p:nvPicPr>
          <p:cNvPr id="55" name="Kuva 54" descr="Näyttöleike"/>
          <p:cNvPicPr>
            <a:picLocks noChangeAspect="1"/>
          </p:cNvPicPr>
          <p:nvPr/>
        </p:nvPicPr>
        <p:blipFill>
          <a:blip r:embed="rId38" cstate="screen">
            <a:extLst>
              <a:ext uri="{28A0092B-C50C-407E-A947-70E740481C1C}">
                <a14:useLocalDpi xmlns:a14="http://schemas.microsoft.com/office/drawing/2010/main" val="0"/>
              </a:ext>
            </a:extLst>
          </a:blip>
          <a:stretch>
            <a:fillRect/>
          </a:stretch>
        </p:blipFill>
        <p:spPr>
          <a:xfrm>
            <a:off x="2142030" y="2728835"/>
            <a:ext cx="600805" cy="614941"/>
          </a:xfrm>
          <a:prstGeom prst="rect">
            <a:avLst/>
          </a:prstGeom>
        </p:spPr>
      </p:pic>
      <p:pic>
        <p:nvPicPr>
          <p:cNvPr id="13" name="Picture 26" descr="valio logo sloganilla"/>
          <p:cNvPicPr>
            <a:picLocks noChangeAspect="1" noChangeArrowheads="1"/>
          </p:cNvPicPr>
          <p:nvPr>
            <p:custDataLst>
              <p:tags r:id="rId6"/>
            </p:custDataLst>
          </p:nvPr>
        </p:nvPicPr>
        <p:blipFill>
          <a:blip r:embed="rId39" cstate="screen">
            <a:extLst>
              <a:ext uri="{28A0092B-C50C-407E-A947-70E740481C1C}">
                <a14:useLocalDpi xmlns:a14="http://schemas.microsoft.com/office/drawing/2010/main" val="0"/>
              </a:ext>
            </a:extLst>
          </a:blip>
          <a:srcRect/>
          <a:stretch>
            <a:fillRect/>
          </a:stretch>
        </p:blipFill>
        <p:spPr bwMode="auto">
          <a:xfrm>
            <a:off x="11452547" y="2356406"/>
            <a:ext cx="460780" cy="287821"/>
          </a:xfrm>
          <a:prstGeom prst="rect">
            <a:avLst/>
          </a:prstGeom>
          <a:noFill/>
          <a:ln w="9525">
            <a:noFill/>
            <a:miter lim="800000"/>
            <a:headEnd/>
            <a:tailEnd/>
          </a:ln>
        </p:spPr>
      </p:pic>
      <p:pic>
        <p:nvPicPr>
          <p:cNvPr id="15" name="Picture 26" descr="valio logo sloganilla"/>
          <p:cNvPicPr>
            <a:picLocks noChangeAspect="1" noChangeArrowheads="1"/>
          </p:cNvPicPr>
          <p:nvPr>
            <p:custDataLst>
              <p:tags r:id="rId7"/>
            </p:custDataLst>
          </p:nvPr>
        </p:nvPicPr>
        <p:blipFill>
          <a:blip r:embed="rId39" cstate="screen">
            <a:extLst>
              <a:ext uri="{28A0092B-C50C-407E-A947-70E740481C1C}">
                <a14:useLocalDpi xmlns:a14="http://schemas.microsoft.com/office/drawing/2010/main" val="0"/>
              </a:ext>
            </a:extLst>
          </a:blip>
          <a:srcRect/>
          <a:stretch>
            <a:fillRect/>
          </a:stretch>
        </p:blipFill>
        <p:spPr bwMode="auto">
          <a:xfrm>
            <a:off x="11452547" y="2931109"/>
            <a:ext cx="460780" cy="287821"/>
          </a:xfrm>
          <a:prstGeom prst="rect">
            <a:avLst/>
          </a:prstGeom>
          <a:noFill/>
          <a:ln w="9525">
            <a:noFill/>
            <a:miter lim="800000"/>
            <a:headEnd/>
            <a:tailEnd/>
          </a:ln>
        </p:spPr>
      </p:pic>
      <p:pic>
        <p:nvPicPr>
          <p:cNvPr id="16" name="Picture 26" descr="valio logo sloganilla"/>
          <p:cNvPicPr>
            <a:picLocks noChangeAspect="1" noChangeArrowheads="1"/>
          </p:cNvPicPr>
          <p:nvPr>
            <p:custDataLst>
              <p:tags r:id="rId8"/>
            </p:custDataLst>
          </p:nvPr>
        </p:nvPicPr>
        <p:blipFill>
          <a:blip r:embed="rId39" cstate="screen">
            <a:extLst>
              <a:ext uri="{28A0092B-C50C-407E-A947-70E740481C1C}">
                <a14:useLocalDpi xmlns:a14="http://schemas.microsoft.com/office/drawing/2010/main" val="0"/>
              </a:ext>
            </a:extLst>
          </a:blip>
          <a:srcRect/>
          <a:stretch>
            <a:fillRect/>
          </a:stretch>
        </p:blipFill>
        <p:spPr bwMode="auto">
          <a:xfrm>
            <a:off x="11452547" y="3511415"/>
            <a:ext cx="460780" cy="287821"/>
          </a:xfrm>
          <a:prstGeom prst="rect">
            <a:avLst/>
          </a:prstGeom>
          <a:noFill/>
          <a:ln w="9525">
            <a:noFill/>
            <a:miter lim="800000"/>
            <a:headEnd/>
            <a:tailEnd/>
          </a:ln>
        </p:spPr>
      </p:pic>
      <p:pic>
        <p:nvPicPr>
          <p:cNvPr id="20" name="Picture 26" descr="valio logo sloganilla"/>
          <p:cNvPicPr>
            <a:picLocks noChangeAspect="1" noChangeArrowheads="1"/>
          </p:cNvPicPr>
          <p:nvPr>
            <p:custDataLst>
              <p:tags r:id="rId9"/>
            </p:custDataLst>
          </p:nvPr>
        </p:nvPicPr>
        <p:blipFill>
          <a:blip r:embed="rId39" cstate="screen">
            <a:extLst>
              <a:ext uri="{28A0092B-C50C-407E-A947-70E740481C1C}">
                <a14:useLocalDpi xmlns:a14="http://schemas.microsoft.com/office/drawing/2010/main" val="0"/>
              </a:ext>
            </a:extLst>
          </a:blip>
          <a:srcRect/>
          <a:stretch>
            <a:fillRect/>
          </a:stretch>
        </p:blipFill>
        <p:spPr bwMode="auto">
          <a:xfrm>
            <a:off x="11452547" y="4120856"/>
            <a:ext cx="460780" cy="287821"/>
          </a:xfrm>
          <a:prstGeom prst="rect">
            <a:avLst/>
          </a:prstGeom>
          <a:noFill/>
          <a:ln w="9525">
            <a:noFill/>
            <a:miter lim="800000"/>
            <a:headEnd/>
            <a:tailEnd/>
          </a:ln>
        </p:spPr>
      </p:pic>
      <p:pic>
        <p:nvPicPr>
          <p:cNvPr id="22" name="Picture 26" descr="valio logo sloganilla"/>
          <p:cNvPicPr>
            <a:picLocks noChangeAspect="1" noChangeArrowheads="1"/>
          </p:cNvPicPr>
          <p:nvPr>
            <p:custDataLst>
              <p:tags r:id="rId10"/>
            </p:custDataLst>
          </p:nvPr>
        </p:nvPicPr>
        <p:blipFill>
          <a:blip r:embed="rId39" cstate="screen">
            <a:extLst>
              <a:ext uri="{28A0092B-C50C-407E-A947-70E740481C1C}">
                <a14:useLocalDpi xmlns:a14="http://schemas.microsoft.com/office/drawing/2010/main" val="0"/>
              </a:ext>
            </a:extLst>
          </a:blip>
          <a:srcRect/>
          <a:stretch>
            <a:fillRect/>
          </a:stretch>
        </p:blipFill>
        <p:spPr bwMode="auto">
          <a:xfrm>
            <a:off x="11452547" y="4740252"/>
            <a:ext cx="460780" cy="287821"/>
          </a:xfrm>
          <a:prstGeom prst="rect">
            <a:avLst/>
          </a:prstGeom>
          <a:noFill/>
          <a:ln w="9525">
            <a:noFill/>
            <a:miter lim="800000"/>
            <a:headEnd/>
            <a:tailEnd/>
          </a:ln>
        </p:spPr>
      </p:pic>
      <p:pic>
        <p:nvPicPr>
          <p:cNvPr id="23" name="Picture 26" descr="valio logo sloganilla"/>
          <p:cNvPicPr>
            <a:picLocks noChangeAspect="1" noChangeArrowheads="1"/>
          </p:cNvPicPr>
          <p:nvPr>
            <p:custDataLst>
              <p:tags r:id="rId11"/>
            </p:custDataLst>
          </p:nvPr>
        </p:nvPicPr>
        <p:blipFill>
          <a:blip r:embed="rId39" cstate="screen">
            <a:extLst>
              <a:ext uri="{28A0092B-C50C-407E-A947-70E740481C1C}">
                <a14:useLocalDpi xmlns:a14="http://schemas.microsoft.com/office/drawing/2010/main" val="0"/>
              </a:ext>
            </a:extLst>
          </a:blip>
          <a:srcRect/>
          <a:stretch>
            <a:fillRect/>
          </a:stretch>
        </p:blipFill>
        <p:spPr bwMode="auto">
          <a:xfrm>
            <a:off x="11452547" y="5312400"/>
            <a:ext cx="460780" cy="287821"/>
          </a:xfrm>
          <a:prstGeom prst="rect">
            <a:avLst/>
          </a:prstGeom>
          <a:noFill/>
          <a:ln w="9525">
            <a:noFill/>
            <a:miter lim="800000"/>
            <a:headEnd/>
            <a:tailEnd/>
          </a:ln>
        </p:spPr>
      </p:pic>
      <p:pic>
        <p:nvPicPr>
          <p:cNvPr id="48" name="Picture 26" descr="valio logo sloganilla"/>
          <p:cNvPicPr>
            <a:picLocks noChangeAspect="1" noChangeArrowheads="1"/>
          </p:cNvPicPr>
          <p:nvPr>
            <p:custDataLst>
              <p:tags r:id="rId12"/>
            </p:custDataLst>
          </p:nvPr>
        </p:nvPicPr>
        <p:blipFill>
          <a:blip r:embed="rId39" cstate="screen">
            <a:extLst>
              <a:ext uri="{28A0092B-C50C-407E-A947-70E740481C1C}">
                <a14:useLocalDpi xmlns:a14="http://schemas.microsoft.com/office/drawing/2010/main" val="0"/>
              </a:ext>
            </a:extLst>
          </a:blip>
          <a:srcRect/>
          <a:stretch>
            <a:fillRect/>
          </a:stretch>
        </p:blipFill>
        <p:spPr bwMode="auto">
          <a:xfrm>
            <a:off x="11427147" y="1772206"/>
            <a:ext cx="460780" cy="287821"/>
          </a:xfrm>
          <a:prstGeom prst="rect">
            <a:avLst/>
          </a:prstGeom>
          <a:noFill/>
          <a:ln w="9525">
            <a:noFill/>
            <a:miter lim="800000"/>
            <a:headEnd/>
            <a:tailEnd/>
          </a:ln>
        </p:spPr>
      </p:pic>
      <p:sp>
        <p:nvSpPr>
          <p:cNvPr id="49" name="Alatunnisteen paikkamerkki 5"/>
          <p:cNvSpPr>
            <a:spLocks noGrp="1"/>
          </p:cNvSpPr>
          <p:nvPr>
            <p:ph type="ftr" sz="quarter" idx="16"/>
          </p:nvPr>
        </p:nvSpPr>
        <p:spPr>
          <a:xfrm>
            <a:off x="5279229" y="171991"/>
            <a:ext cx="4272395" cy="291600"/>
          </a:xfrm>
          <a:prstGeom prst="rect">
            <a:avLst/>
          </a:prstGeom>
        </p:spPr>
        <p:txBody>
          <a:bodyPr/>
          <a:lstStyle/>
          <a:p>
            <a:pPr algn="r"/>
            <a:r>
              <a:rPr lang="fi-FI" sz="900" spc="300" dirty="0"/>
              <a:t>AD PROFIT JUNIOR BRIEF/TAUSTAA</a:t>
            </a:r>
          </a:p>
        </p:txBody>
      </p:sp>
    </p:spTree>
    <p:extLst>
      <p:ext uri="{BB962C8B-B14F-4D97-AF65-F5344CB8AC3E}">
        <p14:creationId xmlns:p14="http://schemas.microsoft.com/office/powerpoint/2010/main" val="410795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595006" y="2325318"/>
            <a:ext cx="11009619" cy="4532682"/>
          </a:xfrm>
        </p:spPr>
        <p:txBody>
          <a:bodyPr/>
          <a:lstStyle/>
          <a:p>
            <a:pPr marL="342900" indent="-342900">
              <a:buFont typeface="Arial" panose="020B0604020202020204" pitchFamily="34" charset="0"/>
              <a:buChar char="•"/>
            </a:pPr>
            <a:r>
              <a:rPr lang="en-GB" dirty="0" err="1"/>
              <a:t>Miten</a:t>
            </a:r>
            <a:r>
              <a:rPr lang="en-GB" dirty="0"/>
              <a:t> </a:t>
            </a:r>
            <a:r>
              <a:rPr lang="en-GB" dirty="0" err="1"/>
              <a:t>lanseerata</a:t>
            </a:r>
            <a:r>
              <a:rPr lang="en-GB" dirty="0"/>
              <a:t> Valio </a:t>
            </a:r>
            <a:r>
              <a:rPr lang="en-GB" dirty="0" err="1"/>
              <a:t>Espanjaan</a:t>
            </a:r>
            <a:r>
              <a:rPr lang="en-GB" dirty="0"/>
              <a:t> </a:t>
            </a:r>
            <a:r>
              <a:rPr lang="en-GB" dirty="0" err="1"/>
              <a:t>kohderyhmää</a:t>
            </a:r>
            <a:r>
              <a:rPr lang="en-GB" dirty="0"/>
              <a:t> </a:t>
            </a:r>
            <a:r>
              <a:rPr lang="en-GB" dirty="0" err="1"/>
              <a:t>kiinnostavalla</a:t>
            </a:r>
            <a:r>
              <a:rPr lang="en-GB" dirty="0"/>
              <a:t> </a:t>
            </a:r>
            <a:r>
              <a:rPr lang="en-GB" dirty="0" err="1"/>
              <a:t>tavalla</a:t>
            </a:r>
            <a:r>
              <a:rPr lang="en-GB" dirty="0"/>
              <a:t>, </a:t>
            </a:r>
            <a:r>
              <a:rPr lang="en-GB" dirty="0" err="1"/>
              <a:t>hyvin</a:t>
            </a:r>
            <a:r>
              <a:rPr lang="en-GB" dirty="0"/>
              <a:t> </a:t>
            </a:r>
            <a:r>
              <a:rPr lang="en-GB" dirty="0" err="1"/>
              <a:t>pienellä</a:t>
            </a:r>
            <a:r>
              <a:rPr lang="en-GB" dirty="0"/>
              <a:t> </a:t>
            </a:r>
            <a:r>
              <a:rPr lang="en-GB" dirty="0" err="1"/>
              <a:t>markkinointibudjetilla</a:t>
            </a:r>
            <a:r>
              <a:rPr lang="en-GB" dirty="0"/>
              <a:t>?</a:t>
            </a:r>
          </a:p>
          <a:p>
            <a:pPr marL="342900" indent="-342900">
              <a:buFont typeface="Arial" panose="020B0604020202020204" pitchFamily="34" charset="0"/>
              <a:buChar char="•"/>
            </a:pPr>
            <a:r>
              <a:rPr lang="en-GB" dirty="0" err="1"/>
              <a:t>Ensimmäisessä</a:t>
            </a:r>
            <a:r>
              <a:rPr lang="en-GB" dirty="0"/>
              <a:t> </a:t>
            </a:r>
            <a:r>
              <a:rPr lang="en-GB" dirty="0" err="1"/>
              <a:t>vaiheessa</a:t>
            </a:r>
            <a:r>
              <a:rPr lang="en-GB" dirty="0"/>
              <a:t> (2017/2018) </a:t>
            </a:r>
            <a:r>
              <a:rPr lang="en-GB" dirty="0" err="1"/>
              <a:t>markkinoille</a:t>
            </a:r>
            <a:r>
              <a:rPr lang="en-GB" dirty="0"/>
              <a:t> </a:t>
            </a:r>
            <a:r>
              <a:rPr lang="en-GB" dirty="0" err="1"/>
              <a:t>tuodaan</a:t>
            </a:r>
            <a:r>
              <a:rPr lang="en-GB" dirty="0"/>
              <a:t> Valio </a:t>
            </a:r>
            <a:r>
              <a:rPr lang="en-GB" dirty="0" err="1"/>
              <a:t>laktoosittomat</a:t>
            </a:r>
            <a:r>
              <a:rPr lang="en-GB" dirty="0"/>
              <a:t> </a:t>
            </a:r>
            <a:r>
              <a:rPr lang="en-GB" dirty="0" err="1"/>
              <a:t>herkutteluvälipalat</a:t>
            </a:r>
            <a:r>
              <a:rPr lang="en-GB" dirty="0"/>
              <a:t> </a:t>
            </a:r>
            <a:r>
              <a:rPr lang="en-GB" dirty="0" err="1"/>
              <a:t>sekä</a:t>
            </a:r>
            <a:r>
              <a:rPr lang="en-GB" dirty="0"/>
              <a:t> Valio </a:t>
            </a:r>
            <a:r>
              <a:rPr lang="en-GB" dirty="0" err="1"/>
              <a:t>PROfeel</a:t>
            </a:r>
            <a:r>
              <a:rPr lang="en-GB" dirty="0"/>
              <a:t> </a:t>
            </a:r>
            <a:r>
              <a:rPr lang="en-GB" dirty="0" err="1"/>
              <a:t>proteiinirahkat</a:t>
            </a:r>
            <a:r>
              <a:rPr lang="en-GB" dirty="0"/>
              <a:t>, </a:t>
            </a:r>
            <a:r>
              <a:rPr lang="en-GB" dirty="0" err="1"/>
              <a:t>yhteensä</a:t>
            </a:r>
            <a:r>
              <a:rPr lang="en-GB" dirty="0"/>
              <a:t> </a:t>
            </a:r>
            <a:r>
              <a:rPr lang="en-GB" dirty="0" err="1"/>
              <a:t>alle</a:t>
            </a:r>
            <a:r>
              <a:rPr lang="en-GB" dirty="0"/>
              <a:t> 10 </a:t>
            </a:r>
            <a:r>
              <a:rPr lang="en-GB" dirty="0" err="1"/>
              <a:t>tuotetta</a:t>
            </a:r>
            <a:r>
              <a:rPr lang="en-GB" dirty="0"/>
              <a:t>.</a:t>
            </a:r>
          </a:p>
          <a:p>
            <a:pPr marL="342900" indent="-342900">
              <a:buFont typeface="Arial" panose="020B0604020202020204" pitchFamily="34" charset="0"/>
              <a:buChar char="•"/>
            </a:pPr>
            <a:r>
              <a:rPr lang="en-GB" dirty="0" err="1"/>
              <a:t>Ensimmäisen</a:t>
            </a:r>
            <a:r>
              <a:rPr lang="en-GB" dirty="0"/>
              <a:t> </a:t>
            </a:r>
            <a:r>
              <a:rPr lang="en-GB" dirty="0" err="1"/>
              <a:t>vaiheen</a:t>
            </a:r>
            <a:r>
              <a:rPr lang="en-GB" dirty="0"/>
              <a:t> </a:t>
            </a:r>
            <a:r>
              <a:rPr lang="en-GB" dirty="0" err="1"/>
              <a:t>jakelupeitto</a:t>
            </a:r>
            <a:r>
              <a:rPr lang="en-GB" dirty="0"/>
              <a:t> on </a:t>
            </a:r>
            <a:r>
              <a:rPr lang="en-GB" dirty="0" err="1"/>
              <a:t>pieni</a:t>
            </a:r>
            <a:r>
              <a:rPr lang="en-GB" dirty="0"/>
              <a:t>: </a:t>
            </a:r>
            <a:r>
              <a:rPr lang="en-GB" dirty="0" err="1"/>
              <a:t>tuotteet</a:t>
            </a:r>
            <a:r>
              <a:rPr lang="en-GB" dirty="0"/>
              <a:t> </a:t>
            </a:r>
            <a:r>
              <a:rPr lang="en-GB" dirty="0" err="1"/>
              <a:t>tulevat</a:t>
            </a:r>
            <a:r>
              <a:rPr lang="en-GB" dirty="0"/>
              <a:t> </a:t>
            </a:r>
            <a:r>
              <a:rPr lang="en-GB" dirty="0" err="1"/>
              <a:t>olemaan</a:t>
            </a:r>
            <a:r>
              <a:rPr lang="en-GB" dirty="0"/>
              <a:t> </a:t>
            </a:r>
            <a:r>
              <a:rPr lang="en-GB" dirty="0" err="1"/>
              <a:t>myynnissä</a:t>
            </a:r>
            <a:r>
              <a:rPr lang="en-GB" dirty="0"/>
              <a:t> n. 400 hypermarket/</a:t>
            </a:r>
            <a:r>
              <a:rPr lang="en-GB" dirty="0" err="1"/>
              <a:t>suuri</a:t>
            </a:r>
            <a:r>
              <a:rPr lang="en-GB" dirty="0"/>
              <a:t> supermarket- </a:t>
            </a:r>
            <a:r>
              <a:rPr lang="en-GB" dirty="0" err="1"/>
              <a:t>kokoluokan</a:t>
            </a:r>
            <a:r>
              <a:rPr lang="en-GB" dirty="0"/>
              <a:t> </a:t>
            </a:r>
            <a:r>
              <a:rPr lang="en-GB" dirty="0" err="1"/>
              <a:t>myymälässä</a:t>
            </a:r>
            <a:r>
              <a:rPr lang="en-GB" dirty="0"/>
              <a:t> (</a:t>
            </a:r>
            <a:r>
              <a:rPr lang="en-GB" dirty="0" err="1"/>
              <a:t>kokonaismyymälämäärä</a:t>
            </a:r>
            <a:r>
              <a:rPr lang="en-GB" dirty="0"/>
              <a:t> </a:t>
            </a:r>
            <a:r>
              <a:rPr lang="en-GB" dirty="0" err="1"/>
              <a:t>Espanjassa</a:t>
            </a:r>
            <a:r>
              <a:rPr lang="en-GB" dirty="0"/>
              <a:t> n. 11 500 </a:t>
            </a:r>
            <a:r>
              <a:rPr lang="en-GB" dirty="0" err="1"/>
              <a:t>kpl</a:t>
            </a:r>
            <a:r>
              <a:rPr lang="en-GB" dirty="0"/>
              <a:t>)</a:t>
            </a:r>
          </a:p>
          <a:p>
            <a:pPr marL="342900" indent="-342900">
              <a:buFont typeface="Arial" panose="020B0604020202020204" pitchFamily="34" charset="0"/>
              <a:buChar char="•"/>
            </a:pPr>
            <a:r>
              <a:rPr lang="en-GB" dirty="0"/>
              <a:t>Valio </a:t>
            </a:r>
            <a:r>
              <a:rPr lang="en-GB" dirty="0" err="1"/>
              <a:t>brändin</a:t>
            </a:r>
            <a:r>
              <a:rPr lang="en-GB" dirty="0"/>
              <a:t> </a:t>
            </a:r>
            <a:r>
              <a:rPr lang="en-GB" dirty="0" err="1"/>
              <a:t>tunnettuus</a:t>
            </a:r>
            <a:r>
              <a:rPr lang="en-GB" dirty="0"/>
              <a:t> </a:t>
            </a:r>
            <a:r>
              <a:rPr lang="en-GB" dirty="0" err="1"/>
              <a:t>Espanjassa</a:t>
            </a:r>
            <a:r>
              <a:rPr lang="en-GB" dirty="0"/>
              <a:t> on 0% (vs </a:t>
            </a:r>
            <a:r>
              <a:rPr lang="en-GB" dirty="0" err="1"/>
              <a:t>Suomen</a:t>
            </a:r>
            <a:r>
              <a:rPr lang="en-GB" dirty="0"/>
              <a:t> </a:t>
            </a:r>
            <a:r>
              <a:rPr lang="en-GB" dirty="0" err="1"/>
              <a:t>spontaani</a:t>
            </a:r>
            <a:r>
              <a:rPr lang="en-GB" dirty="0"/>
              <a:t> </a:t>
            </a:r>
            <a:r>
              <a:rPr lang="en-GB" dirty="0" err="1"/>
              <a:t>tunnettuus</a:t>
            </a:r>
            <a:r>
              <a:rPr lang="en-GB" dirty="0"/>
              <a:t> n. 90%), </a:t>
            </a:r>
            <a:r>
              <a:rPr lang="en-GB" dirty="0" err="1"/>
              <a:t>mutta</a:t>
            </a:r>
            <a:r>
              <a:rPr lang="en-GB" dirty="0"/>
              <a:t> </a:t>
            </a:r>
            <a:r>
              <a:rPr lang="en-GB" dirty="0" err="1"/>
              <a:t>kuluttajatestien</a:t>
            </a:r>
            <a:r>
              <a:rPr lang="en-GB" dirty="0"/>
              <a:t> </a:t>
            </a:r>
            <a:r>
              <a:rPr lang="en-GB" dirty="0" err="1"/>
              <a:t>perusteella</a:t>
            </a:r>
            <a:r>
              <a:rPr lang="en-GB" dirty="0"/>
              <a:t> </a:t>
            </a:r>
            <a:r>
              <a:rPr lang="en-GB" dirty="0" err="1"/>
              <a:t>bränditarina</a:t>
            </a:r>
            <a:r>
              <a:rPr lang="en-GB" dirty="0"/>
              <a:t> </a:t>
            </a:r>
            <a:r>
              <a:rPr lang="en-GB" dirty="0" err="1"/>
              <a:t>puhuttelee</a:t>
            </a:r>
            <a:r>
              <a:rPr lang="en-GB" dirty="0"/>
              <a:t> </a:t>
            </a:r>
            <a:r>
              <a:rPr lang="en-GB" dirty="0" err="1"/>
              <a:t>ja</a:t>
            </a:r>
            <a:r>
              <a:rPr lang="en-GB" dirty="0"/>
              <a:t> </a:t>
            </a:r>
            <a:r>
              <a:rPr lang="en-GB" dirty="0" err="1"/>
              <a:t>tuotteilla</a:t>
            </a:r>
            <a:r>
              <a:rPr lang="en-GB" dirty="0"/>
              <a:t> on </a:t>
            </a:r>
            <a:r>
              <a:rPr lang="en-GB" dirty="0" err="1"/>
              <a:t>ostokiinnostusta</a:t>
            </a:r>
            <a:endParaRPr lang="en-GB" dirty="0"/>
          </a:p>
          <a:p>
            <a:pPr marL="342900" indent="-342900">
              <a:buFont typeface="Arial" panose="020B0604020202020204" pitchFamily="34" charset="0"/>
              <a:buChar char="•"/>
            </a:pPr>
            <a:r>
              <a:rPr lang="en-GB" dirty="0" err="1"/>
              <a:t>Markkinointibudjetti</a:t>
            </a:r>
            <a:r>
              <a:rPr lang="en-GB" dirty="0"/>
              <a:t> on </a:t>
            </a:r>
            <a:r>
              <a:rPr lang="en-GB" dirty="0" err="1"/>
              <a:t>hyvin</a:t>
            </a:r>
            <a:r>
              <a:rPr lang="en-GB" dirty="0"/>
              <a:t> </a:t>
            </a:r>
            <a:r>
              <a:rPr lang="en-GB" dirty="0" err="1"/>
              <a:t>pieni</a:t>
            </a:r>
            <a:r>
              <a:rPr lang="en-GB" dirty="0"/>
              <a:t> </a:t>
            </a:r>
            <a:r>
              <a:rPr lang="en-GB" dirty="0" err="1"/>
              <a:t>verrattuna</a:t>
            </a:r>
            <a:r>
              <a:rPr lang="en-GB" dirty="0"/>
              <a:t> </a:t>
            </a:r>
            <a:r>
              <a:rPr lang="en-GB" dirty="0" err="1"/>
              <a:t>pääkilpailijoihin</a:t>
            </a:r>
            <a:r>
              <a:rPr lang="en-GB" dirty="0"/>
              <a:t> (</a:t>
            </a:r>
            <a:r>
              <a:rPr lang="en-GB" dirty="0" err="1"/>
              <a:t>Kaiku</a:t>
            </a:r>
            <a:r>
              <a:rPr lang="en-GB" dirty="0"/>
              <a:t>, Danone, </a:t>
            </a:r>
            <a:r>
              <a:rPr lang="en-GB" dirty="0" err="1"/>
              <a:t>Arla</a:t>
            </a:r>
            <a:r>
              <a:rPr lang="en-GB" dirty="0"/>
              <a:t>)</a:t>
            </a:r>
          </a:p>
        </p:txBody>
      </p:sp>
      <p:sp>
        <p:nvSpPr>
          <p:cNvPr id="20" name="Title 19"/>
          <p:cNvSpPr>
            <a:spLocks noGrp="1"/>
          </p:cNvSpPr>
          <p:nvPr>
            <p:ph type="title"/>
          </p:nvPr>
        </p:nvSpPr>
        <p:spPr/>
        <p:txBody>
          <a:bodyPr>
            <a:normAutofit/>
          </a:bodyPr>
          <a:lstStyle/>
          <a:p>
            <a:r>
              <a:rPr lang="en-GB" dirty="0"/>
              <a:t>HAASTE: </a:t>
            </a:r>
            <a:br>
              <a:rPr lang="en-GB" dirty="0"/>
            </a:br>
            <a:r>
              <a:rPr lang="en-GB" sz="2200" dirty="0" err="1"/>
              <a:t>Miten</a:t>
            </a:r>
            <a:r>
              <a:rPr lang="en-GB" sz="2200" dirty="0"/>
              <a:t> </a:t>
            </a:r>
            <a:r>
              <a:rPr lang="en-GB" sz="2200" dirty="0" err="1"/>
              <a:t>tehdä</a:t>
            </a:r>
            <a:r>
              <a:rPr lang="en-GB" sz="2200" dirty="0"/>
              <a:t> </a:t>
            </a:r>
            <a:r>
              <a:rPr lang="en-GB" sz="2200" dirty="0" err="1"/>
              <a:t>täysin</a:t>
            </a:r>
            <a:r>
              <a:rPr lang="en-GB" sz="2200" dirty="0"/>
              <a:t> </a:t>
            </a:r>
            <a:r>
              <a:rPr lang="en-GB" sz="2200" dirty="0" err="1"/>
              <a:t>tuntemattomasta</a:t>
            </a:r>
            <a:r>
              <a:rPr lang="en-GB" sz="2200" dirty="0"/>
              <a:t> </a:t>
            </a:r>
            <a:r>
              <a:rPr lang="en-GB" sz="2200" dirty="0" err="1"/>
              <a:t>valio</a:t>
            </a:r>
            <a:r>
              <a:rPr lang="en-GB" sz="2200" dirty="0"/>
              <a:t> </a:t>
            </a:r>
            <a:r>
              <a:rPr lang="en-GB" sz="2200" dirty="0" err="1"/>
              <a:t>brändistä</a:t>
            </a:r>
            <a:r>
              <a:rPr lang="en-GB" sz="2200" dirty="0"/>
              <a:t> </a:t>
            </a:r>
            <a:r>
              <a:rPr lang="en-GB" sz="2200" dirty="0" err="1"/>
              <a:t>haluttu</a:t>
            </a:r>
            <a:r>
              <a:rPr lang="en-GB" sz="2200" dirty="0"/>
              <a:t> </a:t>
            </a:r>
            <a:r>
              <a:rPr lang="en-GB" sz="2200" dirty="0" err="1"/>
              <a:t>espanjan</a:t>
            </a:r>
            <a:r>
              <a:rPr lang="en-GB" sz="2200" dirty="0"/>
              <a:t> </a:t>
            </a:r>
            <a:r>
              <a:rPr lang="en-GB" sz="2200" dirty="0" err="1"/>
              <a:t>markkinalla</a:t>
            </a:r>
            <a:r>
              <a:rPr lang="en-GB" sz="2200" dirty="0"/>
              <a:t>?</a:t>
            </a:r>
          </a:p>
        </p:txBody>
      </p:sp>
      <p:sp>
        <p:nvSpPr>
          <p:cNvPr id="4" name="Date Placeholder 3"/>
          <p:cNvSpPr>
            <a:spLocks noGrp="1"/>
          </p:cNvSpPr>
          <p:nvPr>
            <p:ph type="dt" sz="half" idx="10"/>
          </p:nvPr>
        </p:nvSpPr>
        <p:spPr/>
        <p:txBody>
          <a:bodyPr/>
          <a:lstStyle/>
          <a:p>
            <a:fld id="{A1BD5E0A-0C99-42FA-9BAC-58C2EA7C4329}" type="datetime1">
              <a:rPr lang="fi-FI" smtClean="0"/>
              <a:pPr/>
              <a:t>15.1.2018</a:t>
            </a:fld>
            <a:endParaRPr lang="fi-FI"/>
          </a:p>
        </p:txBody>
      </p:sp>
      <p:sp>
        <p:nvSpPr>
          <p:cNvPr id="5" name="Footer Placeholder 4"/>
          <p:cNvSpPr>
            <a:spLocks noGrp="1"/>
          </p:cNvSpPr>
          <p:nvPr>
            <p:ph type="ftr" sz="quarter" idx="11"/>
          </p:nvPr>
        </p:nvSpPr>
        <p:spPr/>
        <p:txBody>
          <a:bodyPr/>
          <a:lstStyle/>
          <a:p>
            <a:r>
              <a:rPr lang="fi-FI" dirty="0"/>
              <a:t>AD PROFIT BRIEF/HAASTE</a:t>
            </a:r>
          </a:p>
        </p:txBody>
      </p:sp>
      <p:sp>
        <p:nvSpPr>
          <p:cNvPr id="6" name="Slide Number Placeholder 5"/>
          <p:cNvSpPr>
            <a:spLocks noGrp="1"/>
          </p:cNvSpPr>
          <p:nvPr>
            <p:ph type="sldNum" sz="quarter" idx="12"/>
          </p:nvPr>
        </p:nvSpPr>
        <p:spPr/>
        <p:txBody>
          <a:bodyPr/>
          <a:lstStyle/>
          <a:p>
            <a:fld id="{AE30CDAC-BC41-41A2-AD1D-3681F6861A31}" type="slidenum">
              <a:rPr lang="fi-FI" smtClean="0"/>
              <a:pPr/>
              <a:t>5</a:t>
            </a:fld>
            <a:endParaRPr lang="fi-FI"/>
          </a:p>
        </p:txBody>
      </p:sp>
    </p:spTree>
    <p:extLst>
      <p:ext uri="{BB962C8B-B14F-4D97-AF65-F5344CB8AC3E}">
        <p14:creationId xmlns:p14="http://schemas.microsoft.com/office/powerpoint/2010/main" val="219974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idx="1"/>
          </p:nvPr>
        </p:nvSpPr>
        <p:spPr>
          <a:xfrm>
            <a:off x="6286277" y="1791355"/>
            <a:ext cx="5276015" cy="4537075"/>
          </a:xfrm>
        </p:spPr>
        <p:txBody>
          <a:bodyPr/>
          <a:lstStyle/>
          <a:p>
            <a:r>
              <a:rPr lang="fi-FI" b="1" dirty="0"/>
              <a:t>KILPAILUEHDOTUKSEN TAVOITTEET: </a:t>
            </a:r>
          </a:p>
          <a:p>
            <a:endParaRPr lang="fi-FI" b="1" dirty="0"/>
          </a:p>
          <a:p>
            <a:pPr marL="342900" indent="-342900">
              <a:buFont typeface="Arial" panose="020B0604020202020204" pitchFamily="34" charset="0"/>
              <a:buChar char="•"/>
            </a:pPr>
            <a:r>
              <a:rPr lang="fi-FI" dirty="0"/>
              <a:t>Saada kohderyhmä kiinnostumaan Valio </a:t>
            </a:r>
            <a:r>
              <a:rPr lang="fi-FI" dirty="0" err="1"/>
              <a:t>brändistä</a:t>
            </a:r>
            <a:r>
              <a:rPr lang="fi-FI" dirty="0"/>
              <a:t>  ja rakentaa tunnettuutta </a:t>
            </a:r>
          </a:p>
          <a:p>
            <a:pPr marL="342900" indent="-342900">
              <a:buFont typeface="Arial" panose="020B0604020202020204" pitchFamily="34" charset="0"/>
              <a:buChar char="•"/>
            </a:pPr>
            <a:r>
              <a:rPr lang="fi-FI" dirty="0"/>
              <a:t>Kasvattaa Valio </a:t>
            </a:r>
            <a:r>
              <a:rPr lang="fi-FI" dirty="0" err="1"/>
              <a:t>brändin</a:t>
            </a:r>
            <a:r>
              <a:rPr lang="fi-FI" dirty="0"/>
              <a:t> tavoitettavuutta (</a:t>
            </a:r>
            <a:r>
              <a:rPr lang="fi-FI" dirty="0" err="1"/>
              <a:t>reach</a:t>
            </a:r>
            <a:r>
              <a:rPr lang="fi-FI" dirty="0"/>
              <a:t>) merkittävästi, erityisesti Valion Espanjan sosiaalisen median kanavien kautta</a:t>
            </a:r>
          </a:p>
          <a:p>
            <a:pPr marL="342900" indent="-342900">
              <a:buFont typeface="Arial" panose="020B0604020202020204" pitchFamily="34" charset="0"/>
              <a:buChar char="•"/>
            </a:pPr>
            <a:r>
              <a:rPr lang="fi-FI" dirty="0"/>
              <a:t>Saada kohderyhmä kokeilemaan erityisesti Valion laktoosittomia herkutteluvälipalatuotteita  ja kasvattaa Valion tuotteiden myyntiä </a:t>
            </a:r>
          </a:p>
          <a:p>
            <a:pPr marL="342900" indent="-342900">
              <a:buFont typeface="Arial" panose="020B0604020202020204" pitchFamily="34" charset="0"/>
              <a:buChar char="•"/>
            </a:pPr>
            <a:r>
              <a:rPr lang="fi-FI" dirty="0"/>
              <a:t>Puhutella kohderyhmää kilpailijoista erottuvalla tavalla</a:t>
            </a:r>
          </a:p>
          <a:p>
            <a:pPr marL="342900" indent="-342900">
              <a:buFont typeface="Arial" panose="020B0604020202020204" pitchFamily="34" charset="0"/>
              <a:buChar char="•"/>
            </a:pPr>
            <a:endParaRPr lang="fi-FI" dirty="0"/>
          </a:p>
          <a:p>
            <a:pPr marL="342900" indent="-342900">
              <a:buFont typeface="Arial" panose="020B0604020202020204" pitchFamily="34" charset="0"/>
              <a:buChar char="•"/>
            </a:pPr>
            <a:r>
              <a:rPr lang="fi-FI" dirty="0"/>
              <a:t>Kilpailuehdotuksen tulee keskittyä </a:t>
            </a:r>
            <a:r>
              <a:rPr lang="fi-FI" dirty="0" err="1"/>
              <a:t>digikanaviin</a:t>
            </a:r>
            <a:r>
              <a:rPr lang="fi-FI" dirty="0"/>
              <a:t> , mediabudjetti  </a:t>
            </a:r>
            <a:r>
              <a:rPr lang="fi-FI" dirty="0" err="1"/>
              <a:t>max</a:t>
            </a:r>
            <a:r>
              <a:rPr lang="fi-FI" dirty="0"/>
              <a:t> 200t€</a:t>
            </a:r>
          </a:p>
          <a:p>
            <a:pPr marL="342900" indent="-342900">
              <a:buFont typeface="Arial" panose="020B0604020202020204" pitchFamily="34" charset="0"/>
              <a:buChar char="•"/>
            </a:pPr>
            <a:endParaRPr lang="fi-FI" dirty="0"/>
          </a:p>
          <a:p>
            <a:pPr marL="342900" indent="-342900">
              <a:buFont typeface="Arial" panose="020B0604020202020204" pitchFamily="34" charset="0"/>
              <a:buChar char="•"/>
            </a:pPr>
            <a:endParaRPr lang="fi-FI" dirty="0"/>
          </a:p>
          <a:p>
            <a:endParaRPr lang="fi-FI" dirty="0"/>
          </a:p>
        </p:txBody>
      </p:sp>
      <p:sp>
        <p:nvSpPr>
          <p:cNvPr id="3" name="Tekstin paikkamerkki 2"/>
          <p:cNvSpPr>
            <a:spLocks noGrp="1"/>
          </p:cNvSpPr>
          <p:nvPr>
            <p:ph type="body" sz="quarter" idx="13"/>
          </p:nvPr>
        </p:nvSpPr>
        <p:spPr/>
        <p:txBody>
          <a:bodyPr>
            <a:normAutofit/>
          </a:bodyPr>
          <a:lstStyle/>
          <a:p>
            <a:pPr algn="ctr"/>
            <a:r>
              <a:rPr lang="fi-FI" sz="4400" b="1" spc="300" dirty="0"/>
              <a:t>tavoite</a:t>
            </a:r>
          </a:p>
        </p:txBody>
      </p:sp>
      <p:pic>
        <p:nvPicPr>
          <p:cNvPr id="9" name="Kuvan paikkamerkki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354" r="1354"/>
          <a:stretch>
            <a:fillRect/>
          </a:stretch>
        </p:blipFill>
        <p:spPr/>
      </p:pic>
      <p:sp>
        <p:nvSpPr>
          <p:cNvPr id="5" name="Päivämäärän paikkamerkki 4"/>
          <p:cNvSpPr>
            <a:spLocks noGrp="1"/>
          </p:cNvSpPr>
          <p:nvPr>
            <p:ph type="dt" sz="half" idx="15"/>
          </p:nvPr>
        </p:nvSpPr>
        <p:spPr/>
        <p:txBody>
          <a:bodyPr/>
          <a:lstStyle/>
          <a:p>
            <a:fld id="{2E1BD5FC-1597-44E6-867E-FDE56B65FBAB}" type="datetime1">
              <a:rPr lang="fi-FI" smtClean="0"/>
              <a:t>15.1.2018</a:t>
            </a:fld>
            <a:endParaRPr lang="fi-FI" dirty="0"/>
          </a:p>
        </p:txBody>
      </p:sp>
      <p:sp>
        <p:nvSpPr>
          <p:cNvPr id="6" name="Alatunnisteen paikkamerkki 5"/>
          <p:cNvSpPr>
            <a:spLocks noGrp="1"/>
          </p:cNvSpPr>
          <p:nvPr>
            <p:ph type="ftr" sz="quarter" idx="16"/>
          </p:nvPr>
        </p:nvSpPr>
        <p:spPr/>
        <p:txBody>
          <a:bodyPr/>
          <a:lstStyle/>
          <a:p>
            <a:pPr algn="r"/>
            <a:r>
              <a:rPr lang="fi-FI" dirty="0" err="1"/>
              <a:t>ad</a:t>
            </a:r>
            <a:r>
              <a:rPr lang="fi-FI" dirty="0"/>
              <a:t> </a:t>
            </a:r>
            <a:r>
              <a:rPr lang="fi-FI" dirty="0" err="1"/>
              <a:t>profit</a:t>
            </a:r>
            <a:r>
              <a:rPr lang="fi-FI" dirty="0"/>
              <a:t> </a:t>
            </a:r>
            <a:r>
              <a:rPr lang="fi-FI" dirty="0" err="1"/>
              <a:t>brief/tavoite</a:t>
            </a:r>
            <a:endParaRPr lang="fi-FI" dirty="0"/>
          </a:p>
        </p:txBody>
      </p:sp>
      <p:sp>
        <p:nvSpPr>
          <p:cNvPr id="7" name="Dian numeron paikkamerkki 6"/>
          <p:cNvSpPr>
            <a:spLocks noGrp="1"/>
          </p:cNvSpPr>
          <p:nvPr>
            <p:ph type="sldNum" sz="quarter" idx="17"/>
          </p:nvPr>
        </p:nvSpPr>
        <p:spPr/>
        <p:txBody>
          <a:bodyPr/>
          <a:lstStyle/>
          <a:p>
            <a:fld id="{AE30CDAC-BC41-41A2-AD1D-3681F6861A31}" type="slidenum">
              <a:rPr lang="fi-FI" smtClean="0"/>
              <a:pPr/>
              <a:t>6</a:t>
            </a:fld>
            <a:endParaRPr lang="fi-FI"/>
          </a:p>
        </p:txBody>
      </p:sp>
    </p:spTree>
    <p:extLst>
      <p:ext uri="{BB962C8B-B14F-4D97-AF65-F5344CB8AC3E}">
        <p14:creationId xmlns:p14="http://schemas.microsoft.com/office/powerpoint/2010/main" val="4089231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7"/>
          <p:cNvSpPr>
            <a:spLocks noGrp="1"/>
          </p:cNvSpPr>
          <p:nvPr>
            <p:ph idx="1"/>
          </p:nvPr>
        </p:nvSpPr>
        <p:spPr/>
        <p:txBody>
          <a:bodyPr/>
          <a:lstStyle/>
          <a:p>
            <a:r>
              <a:rPr lang="fi-FI" dirty="0"/>
              <a:t>EHDOTUKSEN TULEE SISÄLTÄÄ:</a:t>
            </a:r>
          </a:p>
          <a:p>
            <a:pPr marL="342900" indent="-342900">
              <a:buFont typeface="Arial" panose="020B0604020202020204" pitchFamily="34" charset="0"/>
              <a:buChar char="•"/>
            </a:pPr>
            <a:r>
              <a:rPr lang="fi-FI" dirty="0"/>
              <a:t>kampanjan luova idea perusteluineen</a:t>
            </a:r>
          </a:p>
          <a:p>
            <a:pPr marL="342900" indent="-342900">
              <a:buFont typeface="Arial" panose="020B0604020202020204" pitchFamily="34" charset="0"/>
              <a:buChar char="•"/>
            </a:pPr>
            <a:r>
              <a:rPr lang="fi-FI" dirty="0"/>
              <a:t>kampanjan pääviestit ja niitä tukeva copy</a:t>
            </a:r>
          </a:p>
          <a:p>
            <a:pPr marL="342900" indent="-342900">
              <a:buFont typeface="Arial" panose="020B0604020202020204" pitchFamily="34" charset="0"/>
              <a:buChar char="•"/>
            </a:pPr>
            <a:r>
              <a:rPr lang="fi-FI" dirty="0"/>
              <a:t>kampanjan visuaalinen ilme </a:t>
            </a:r>
          </a:p>
          <a:p>
            <a:pPr marL="342900" indent="-342900">
              <a:buFont typeface="Arial" panose="020B0604020202020204" pitchFamily="34" charset="0"/>
              <a:buChar char="•"/>
            </a:pPr>
            <a:r>
              <a:rPr lang="fi-FI" dirty="0"/>
              <a:t>kanavasuunnitelma sisältäen ATL, BTL, PR ja ansaittu media</a:t>
            </a:r>
          </a:p>
          <a:p>
            <a:endParaRPr lang="fi-FI" dirty="0"/>
          </a:p>
          <a:p>
            <a:endParaRPr lang="fi-FI" dirty="0"/>
          </a:p>
        </p:txBody>
      </p:sp>
      <p:sp>
        <p:nvSpPr>
          <p:cNvPr id="9" name="Tekstin paikkamerkki 8"/>
          <p:cNvSpPr>
            <a:spLocks noGrp="1"/>
          </p:cNvSpPr>
          <p:nvPr>
            <p:ph type="body" sz="quarter" idx="13"/>
          </p:nvPr>
        </p:nvSpPr>
        <p:spPr/>
        <p:txBody>
          <a:bodyPr>
            <a:normAutofit/>
          </a:bodyPr>
          <a:lstStyle/>
          <a:p>
            <a:pPr algn="ctr"/>
            <a:r>
              <a:rPr lang="fi-FI" sz="4000" b="1" dirty="0"/>
              <a:t>TEHTÄVÄNANTO</a:t>
            </a:r>
          </a:p>
        </p:txBody>
      </p:sp>
      <p:pic>
        <p:nvPicPr>
          <p:cNvPr id="11" name="Kuvan paikkamerkki 1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354" r="1354"/>
          <a:stretch>
            <a:fillRect/>
          </a:stretch>
        </p:blipFill>
        <p:spPr/>
      </p:pic>
      <p:sp>
        <p:nvSpPr>
          <p:cNvPr id="5" name="Päivämäärän paikkamerkki 4"/>
          <p:cNvSpPr>
            <a:spLocks noGrp="1"/>
          </p:cNvSpPr>
          <p:nvPr>
            <p:ph type="dt" sz="half" idx="15"/>
          </p:nvPr>
        </p:nvSpPr>
        <p:spPr/>
        <p:txBody>
          <a:bodyPr/>
          <a:lstStyle/>
          <a:p>
            <a:fld id="{2E1BD5FC-1597-44E6-867E-FDE56B65FBAB}" type="datetime1">
              <a:rPr lang="fi-FI" smtClean="0"/>
              <a:t>15.1.2018</a:t>
            </a:fld>
            <a:endParaRPr lang="fi-FI" dirty="0"/>
          </a:p>
        </p:txBody>
      </p:sp>
      <p:sp>
        <p:nvSpPr>
          <p:cNvPr id="6" name="Alatunnisteen paikkamerkki 5"/>
          <p:cNvSpPr>
            <a:spLocks noGrp="1"/>
          </p:cNvSpPr>
          <p:nvPr>
            <p:ph type="ftr" sz="quarter" idx="16"/>
          </p:nvPr>
        </p:nvSpPr>
        <p:spPr/>
        <p:txBody>
          <a:bodyPr/>
          <a:lstStyle/>
          <a:p>
            <a:pPr algn="r"/>
            <a:r>
              <a:rPr lang="fi-FI" dirty="0"/>
              <a:t>AD PROFIT BRIEF/TEHTÄVÄNANTO</a:t>
            </a:r>
          </a:p>
        </p:txBody>
      </p:sp>
      <p:sp>
        <p:nvSpPr>
          <p:cNvPr id="7" name="Dian numeron paikkamerkki 6"/>
          <p:cNvSpPr>
            <a:spLocks noGrp="1"/>
          </p:cNvSpPr>
          <p:nvPr>
            <p:ph type="sldNum" sz="quarter" idx="17"/>
          </p:nvPr>
        </p:nvSpPr>
        <p:spPr/>
        <p:txBody>
          <a:bodyPr/>
          <a:lstStyle/>
          <a:p>
            <a:fld id="{AE30CDAC-BC41-41A2-AD1D-3681F6861A31}" type="slidenum">
              <a:rPr lang="fi-FI" smtClean="0"/>
              <a:pPr/>
              <a:t>7</a:t>
            </a:fld>
            <a:endParaRPr lang="fi-FI"/>
          </a:p>
        </p:txBody>
      </p:sp>
    </p:spTree>
    <p:extLst>
      <p:ext uri="{BB962C8B-B14F-4D97-AF65-F5344CB8AC3E}">
        <p14:creationId xmlns:p14="http://schemas.microsoft.com/office/powerpoint/2010/main" val="30177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p:txBody>
          <a:bodyPr/>
          <a:lstStyle/>
          <a:p>
            <a:pPr marL="342900" indent="-342900">
              <a:buFont typeface="Arial" panose="020B0604020202020204" pitchFamily="34" charset="0"/>
              <a:buChar char="•"/>
            </a:pPr>
            <a:r>
              <a:rPr lang="en-GB" sz="2400" b="1" dirty="0" err="1"/>
              <a:t>demografinen</a:t>
            </a:r>
            <a:r>
              <a:rPr lang="en-GB" sz="2400" b="1" dirty="0"/>
              <a:t> </a:t>
            </a:r>
            <a:r>
              <a:rPr lang="en-GB" sz="2400" b="1" dirty="0" err="1"/>
              <a:t>pääkohderyhmä</a:t>
            </a:r>
            <a:r>
              <a:rPr lang="en-GB" sz="2400" b="1" dirty="0"/>
              <a:t>: </a:t>
            </a:r>
            <a:r>
              <a:rPr lang="en-GB" sz="2400" dirty="0"/>
              <a:t>20-39 </a:t>
            </a:r>
            <a:r>
              <a:rPr lang="en-GB" sz="2400" dirty="0" err="1"/>
              <a:t>vuotiaat</a:t>
            </a:r>
            <a:r>
              <a:rPr lang="en-GB" sz="2400" dirty="0"/>
              <a:t> </a:t>
            </a:r>
            <a:r>
              <a:rPr lang="en-GB" sz="2400" dirty="0" err="1"/>
              <a:t>Katalonian</a:t>
            </a:r>
            <a:r>
              <a:rPr lang="en-GB" sz="2400" dirty="0"/>
              <a:t>, Valencian </a:t>
            </a:r>
            <a:r>
              <a:rPr lang="en-GB" sz="2400" dirty="0" err="1"/>
              <a:t>ja</a:t>
            </a:r>
            <a:r>
              <a:rPr lang="en-GB" sz="2400" dirty="0"/>
              <a:t> </a:t>
            </a:r>
            <a:r>
              <a:rPr lang="en-GB" sz="2400" dirty="0" err="1"/>
              <a:t>Madridin</a:t>
            </a:r>
            <a:r>
              <a:rPr lang="en-GB" sz="2400" dirty="0"/>
              <a:t> </a:t>
            </a:r>
            <a:r>
              <a:rPr lang="en-GB" sz="2400" dirty="0" err="1"/>
              <a:t>alueella</a:t>
            </a:r>
            <a:r>
              <a:rPr lang="en-GB" sz="2400" dirty="0"/>
              <a:t> </a:t>
            </a:r>
            <a:r>
              <a:rPr lang="en-GB" sz="2400" dirty="0" err="1"/>
              <a:t>asuvat</a:t>
            </a:r>
            <a:r>
              <a:rPr lang="en-GB" sz="2400" dirty="0"/>
              <a:t> </a:t>
            </a:r>
            <a:r>
              <a:rPr lang="en-GB" sz="2400" dirty="0" err="1"/>
              <a:t>miehet</a:t>
            </a:r>
            <a:r>
              <a:rPr lang="en-GB" sz="2400" dirty="0"/>
              <a:t> </a:t>
            </a:r>
            <a:r>
              <a:rPr lang="en-GB" sz="2400" dirty="0" err="1"/>
              <a:t>ja</a:t>
            </a:r>
            <a:r>
              <a:rPr lang="en-GB" sz="2400" dirty="0"/>
              <a:t> </a:t>
            </a:r>
            <a:r>
              <a:rPr lang="en-GB" sz="2400" dirty="0" err="1"/>
              <a:t>naiset</a:t>
            </a:r>
            <a:r>
              <a:rPr lang="en-GB" sz="2400" dirty="0"/>
              <a:t> (n. 5 </a:t>
            </a:r>
            <a:r>
              <a:rPr lang="en-GB" sz="2400" dirty="0" err="1"/>
              <a:t>miljoonaa</a:t>
            </a:r>
            <a:r>
              <a:rPr lang="en-GB" sz="2400" dirty="0"/>
              <a:t> </a:t>
            </a:r>
            <a:r>
              <a:rPr lang="en-GB" sz="2400" dirty="0" err="1"/>
              <a:t>kuluttajaa</a:t>
            </a:r>
            <a:r>
              <a:rPr lang="en-GB" sz="2400" dirty="0"/>
              <a:t>)</a:t>
            </a:r>
          </a:p>
          <a:p>
            <a:pPr marL="342900" lvl="0" indent="-342900">
              <a:buFont typeface="Arial" panose="020B0604020202020204" pitchFamily="34" charset="0"/>
              <a:buChar char="•"/>
            </a:pPr>
            <a:r>
              <a:rPr lang="en-US" sz="2400" b="1" dirty="0" err="1">
                <a:solidFill>
                  <a:schemeClr val="tx1"/>
                </a:solidFill>
                <a:cs typeface="Arial" panose="020B0604020202020204" pitchFamily="34" charset="0"/>
              </a:rPr>
              <a:t>motiivipohjainen</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kohderyhmä</a:t>
            </a:r>
            <a:r>
              <a:rPr lang="en-US" sz="2400" b="1" dirty="0">
                <a:solidFill>
                  <a:schemeClr val="tx1"/>
                </a:solidFill>
                <a:cs typeface="Arial" panose="020B0604020202020204" pitchFamily="34" charset="0"/>
              </a:rPr>
              <a:t> Valio </a:t>
            </a:r>
            <a:r>
              <a:rPr lang="en-US" sz="2400" b="1" dirty="0" err="1">
                <a:solidFill>
                  <a:schemeClr val="tx1"/>
                </a:solidFill>
                <a:cs typeface="Arial" panose="020B0604020202020204" pitchFamily="34" charset="0"/>
              </a:rPr>
              <a:t>laktoositon</a:t>
            </a:r>
            <a:r>
              <a:rPr lang="en-US" sz="2400" b="1"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Kuluttajat</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jotka</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ovat</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kiinnostuneita</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hyvinvoinnista</a:t>
            </a:r>
            <a:r>
              <a:rPr lang="en-US" sz="2400" dirty="0">
                <a:solidFill>
                  <a:schemeClr val="tx1"/>
                </a:solidFill>
                <a:cs typeface="Arial" panose="020B0604020202020204" pitchFamily="34" charset="0"/>
              </a:rPr>
              <a:t> ja </a:t>
            </a:r>
            <a:r>
              <a:rPr lang="en-US" sz="2400" dirty="0" err="1">
                <a:solidFill>
                  <a:schemeClr val="tx1"/>
                </a:solidFill>
                <a:cs typeface="Arial" panose="020B0604020202020204" pitchFamily="34" charset="0"/>
              </a:rPr>
              <a:t>ymmärtävät</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ravitsemuksen</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merkityksen</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hyvinvoinnille</a:t>
            </a:r>
            <a:r>
              <a:rPr lang="en-US" sz="2400" dirty="0">
                <a:solidFill>
                  <a:schemeClr val="tx1"/>
                </a:solidFill>
                <a:cs typeface="Arial" panose="020B0604020202020204" pitchFamily="34" charset="0"/>
              </a:rPr>
              <a:t>. “Tender tummies and taste seekers.” </a:t>
            </a:r>
          </a:p>
          <a:p>
            <a:pPr marL="342900" lvl="0" indent="-342900">
              <a:buFont typeface="Arial" panose="020B0604020202020204" pitchFamily="34" charset="0"/>
              <a:buChar char="•"/>
            </a:pPr>
            <a:r>
              <a:rPr lang="en-US" sz="2400" dirty="0" err="1">
                <a:solidFill>
                  <a:schemeClr val="tx1"/>
                </a:solidFill>
                <a:cs typeface="Arial" panose="020B0604020202020204" pitchFamily="34" charset="0"/>
              </a:rPr>
              <a:t>laktoosi-intolerantit</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kuluttajat</a:t>
            </a:r>
            <a:r>
              <a:rPr lang="en-US" sz="2400" dirty="0">
                <a:solidFill>
                  <a:schemeClr val="tx1"/>
                </a:solidFill>
                <a:cs typeface="Arial" panose="020B0604020202020204" pitchFamily="34" charset="0"/>
              </a:rPr>
              <a:t> ja </a:t>
            </a:r>
            <a:r>
              <a:rPr lang="en-US" sz="2400" dirty="0" err="1">
                <a:solidFill>
                  <a:schemeClr val="tx1"/>
                </a:solidFill>
                <a:cs typeface="Arial" panose="020B0604020202020204" pitchFamily="34" charset="0"/>
              </a:rPr>
              <a:t>heidän</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perheensä</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Laktoosi-intoleranttien</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osuus</a:t>
            </a:r>
            <a:r>
              <a:rPr lang="en-US" sz="2400" dirty="0">
                <a:solidFill>
                  <a:schemeClr val="tx1"/>
                </a:solidFill>
                <a:cs typeface="Arial" panose="020B0604020202020204" pitchFamily="34" charset="0"/>
              </a:rPr>
              <a:t> </a:t>
            </a:r>
            <a:r>
              <a:rPr lang="en-US" sz="2400" dirty="0" err="1">
                <a:solidFill>
                  <a:schemeClr val="tx1"/>
                </a:solidFill>
                <a:cs typeface="Arial" panose="020B0604020202020204" pitchFamily="34" charset="0"/>
              </a:rPr>
              <a:t>Espanjassa</a:t>
            </a:r>
            <a:r>
              <a:rPr lang="en-US" sz="2400" dirty="0">
                <a:solidFill>
                  <a:schemeClr val="tx1"/>
                </a:solidFill>
                <a:cs typeface="Arial" panose="020B0604020202020204" pitchFamily="34" charset="0"/>
              </a:rPr>
              <a:t> on n. 30%. </a:t>
            </a:r>
            <a:endParaRPr lang="en-GB" dirty="0"/>
          </a:p>
        </p:txBody>
      </p:sp>
      <p:sp>
        <p:nvSpPr>
          <p:cNvPr id="20" name="Title 19"/>
          <p:cNvSpPr>
            <a:spLocks noGrp="1"/>
          </p:cNvSpPr>
          <p:nvPr>
            <p:ph type="title"/>
          </p:nvPr>
        </p:nvSpPr>
        <p:spPr/>
        <p:txBody>
          <a:bodyPr/>
          <a:lstStyle/>
          <a:p>
            <a:r>
              <a:rPr lang="en-GB" dirty="0" err="1"/>
              <a:t>kohderyhmä</a:t>
            </a:r>
            <a:endParaRPr lang="en-GB" dirty="0"/>
          </a:p>
        </p:txBody>
      </p:sp>
      <p:sp>
        <p:nvSpPr>
          <p:cNvPr id="4" name="Date Placeholder 3"/>
          <p:cNvSpPr>
            <a:spLocks noGrp="1"/>
          </p:cNvSpPr>
          <p:nvPr>
            <p:ph type="dt" sz="half" idx="10"/>
          </p:nvPr>
        </p:nvSpPr>
        <p:spPr/>
        <p:txBody>
          <a:bodyPr/>
          <a:lstStyle/>
          <a:p>
            <a:fld id="{A1BD5E0A-0C99-42FA-9BAC-58C2EA7C4329}" type="datetime1">
              <a:rPr lang="fi-FI" smtClean="0"/>
              <a:pPr/>
              <a:t>15.1.2018</a:t>
            </a:fld>
            <a:endParaRPr lang="fi-FI"/>
          </a:p>
        </p:txBody>
      </p:sp>
      <p:sp>
        <p:nvSpPr>
          <p:cNvPr id="5" name="Footer Placeholder 4"/>
          <p:cNvSpPr>
            <a:spLocks noGrp="1"/>
          </p:cNvSpPr>
          <p:nvPr>
            <p:ph type="ftr" sz="quarter" idx="11"/>
          </p:nvPr>
        </p:nvSpPr>
        <p:spPr/>
        <p:txBody>
          <a:bodyPr/>
          <a:lstStyle/>
          <a:p>
            <a:r>
              <a:rPr lang="fi-FI" dirty="0" err="1"/>
              <a:t>ad</a:t>
            </a:r>
            <a:r>
              <a:rPr lang="fi-FI" dirty="0"/>
              <a:t> </a:t>
            </a:r>
            <a:r>
              <a:rPr lang="fi-FI" dirty="0" err="1"/>
              <a:t>profit</a:t>
            </a:r>
            <a:r>
              <a:rPr lang="fi-FI" dirty="0"/>
              <a:t> </a:t>
            </a:r>
            <a:r>
              <a:rPr lang="fi-FI" dirty="0" err="1"/>
              <a:t>brief/kohderyhmä</a:t>
            </a:r>
            <a:endParaRPr lang="fi-FI" dirty="0"/>
          </a:p>
        </p:txBody>
      </p:sp>
      <p:sp>
        <p:nvSpPr>
          <p:cNvPr id="6" name="Slide Number Placeholder 5"/>
          <p:cNvSpPr>
            <a:spLocks noGrp="1"/>
          </p:cNvSpPr>
          <p:nvPr>
            <p:ph type="sldNum" sz="quarter" idx="12"/>
          </p:nvPr>
        </p:nvSpPr>
        <p:spPr/>
        <p:txBody>
          <a:bodyPr/>
          <a:lstStyle/>
          <a:p>
            <a:fld id="{AE30CDAC-BC41-41A2-AD1D-3681F6861A31}" type="slidenum">
              <a:rPr lang="fi-FI" smtClean="0"/>
              <a:pPr/>
              <a:t>8</a:t>
            </a:fld>
            <a:endParaRPr lang="fi-FI"/>
          </a:p>
        </p:txBody>
      </p:sp>
    </p:spTree>
    <p:extLst>
      <p:ext uri="{BB962C8B-B14F-4D97-AF65-F5344CB8AC3E}">
        <p14:creationId xmlns:p14="http://schemas.microsoft.com/office/powerpoint/2010/main" val="2199746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595006" y="1883993"/>
            <a:ext cx="4797265" cy="4532682"/>
          </a:xfrm>
        </p:spPr>
        <p:txBody>
          <a:bodyPr/>
          <a:lstStyle/>
          <a:p>
            <a:pPr marL="342900" indent="-342900">
              <a:buFont typeface="Arial" panose="020B0604020202020204" pitchFamily="34" charset="0"/>
              <a:buChar char="•"/>
            </a:pPr>
            <a:r>
              <a:rPr lang="en-GB" dirty="0" err="1"/>
              <a:t>Laktoosittomien</a:t>
            </a:r>
            <a:r>
              <a:rPr lang="en-GB" dirty="0"/>
              <a:t> </a:t>
            </a:r>
            <a:r>
              <a:rPr lang="en-GB" dirty="0" err="1"/>
              <a:t>tuotteiden</a:t>
            </a:r>
            <a:r>
              <a:rPr lang="en-GB" dirty="0"/>
              <a:t> </a:t>
            </a:r>
            <a:r>
              <a:rPr lang="en-GB" dirty="0" err="1"/>
              <a:t>markkina</a:t>
            </a:r>
            <a:r>
              <a:rPr lang="en-GB" dirty="0"/>
              <a:t> on </a:t>
            </a:r>
            <a:r>
              <a:rPr lang="en-GB" dirty="0" err="1"/>
              <a:t>Espanjassa</a:t>
            </a:r>
            <a:r>
              <a:rPr lang="en-GB" dirty="0"/>
              <a:t> </a:t>
            </a:r>
            <a:r>
              <a:rPr lang="en-GB" dirty="0" err="1"/>
              <a:t>voimakkaassa</a:t>
            </a:r>
            <a:r>
              <a:rPr lang="en-GB" dirty="0"/>
              <a:t> </a:t>
            </a:r>
            <a:r>
              <a:rPr lang="en-GB" dirty="0" err="1"/>
              <a:t>kasvussa</a:t>
            </a:r>
            <a:r>
              <a:rPr lang="en-GB" dirty="0"/>
              <a:t> (+30%), </a:t>
            </a:r>
            <a:r>
              <a:rPr lang="en-GB" dirty="0" err="1"/>
              <a:t>koko</a:t>
            </a:r>
            <a:r>
              <a:rPr lang="en-GB" dirty="0"/>
              <a:t> </a:t>
            </a:r>
            <a:r>
              <a:rPr lang="en-GB" dirty="0" err="1"/>
              <a:t>maitotaloustuotteiden</a:t>
            </a:r>
            <a:r>
              <a:rPr lang="en-GB" dirty="0"/>
              <a:t> </a:t>
            </a:r>
            <a:r>
              <a:rPr lang="en-GB" dirty="0" err="1"/>
              <a:t>markkina</a:t>
            </a:r>
            <a:r>
              <a:rPr lang="en-GB" dirty="0"/>
              <a:t> on </a:t>
            </a:r>
            <a:r>
              <a:rPr lang="en-GB" dirty="0" err="1"/>
              <a:t>stabiili</a:t>
            </a:r>
            <a:endParaRPr lang="en-GB" dirty="0"/>
          </a:p>
          <a:p>
            <a:pPr marL="342900" indent="-342900">
              <a:buFont typeface="Arial" panose="020B0604020202020204" pitchFamily="34" charset="0"/>
              <a:buChar char="•"/>
            </a:pPr>
            <a:r>
              <a:rPr lang="en-GB" dirty="0" err="1"/>
              <a:t>Kaiku</a:t>
            </a:r>
            <a:r>
              <a:rPr lang="en-GB" dirty="0"/>
              <a:t> </a:t>
            </a:r>
            <a:r>
              <a:rPr lang="en-GB" dirty="0" err="1"/>
              <a:t>laktoosittomien</a:t>
            </a:r>
            <a:r>
              <a:rPr lang="en-GB" dirty="0"/>
              <a:t> </a:t>
            </a:r>
            <a:r>
              <a:rPr lang="en-GB" dirty="0" err="1"/>
              <a:t>tuotteiden</a:t>
            </a:r>
            <a:r>
              <a:rPr lang="en-GB" dirty="0"/>
              <a:t> </a:t>
            </a:r>
            <a:r>
              <a:rPr lang="en-GB" dirty="0" err="1"/>
              <a:t>markkinajohtaja</a:t>
            </a:r>
            <a:endParaRPr lang="en-GB" dirty="0"/>
          </a:p>
          <a:p>
            <a:pPr marL="342900" indent="-342900">
              <a:buFont typeface="Arial" panose="020B0604020202020204" pitchFamily="34" charset="0"/>
              <a:buChar char="•"/>
            </a:pPr>
            <a:r>
              <a:rPr lang="en-GB" dirty="0" err="1"/>
              <a:t>Proteiinituotteiden</a:t>
            </a:r>
            <a:r>
              <a:rPr lang="en-GB" dirty="0"/>
              <a:t> </a:t>
            </a:r>
            <a:r>
              <a:rPr lang="en-GB" dirty="0" err="1"/>
              <a:t>markkina</a:t>
            </a:r>
            <a:r>
              <a:rPr lang="en-GB" dirty="0"/>
              <a:t> </a:t>
            </a:r>
            <a:r>
              <a:rPr lang="en-GB" dirty="0" err="1"/>
              <a:t>vielä</a:t>
            </a:r>
            <a:r>
              <a:rPr lang="en-GB" dirty="0"/>
              <a:t> </a:t>
            </a:r>
            <a:r>
              <a:rPr lang="en-GB" dirty="0" err="1"/>
              <a:t>alikehittynyt</a:t>
            </a:r>
            <a:r>
              <a:rPr lang="en-GB" dirty="0"/>
              <a:t>, </a:t>
            </a:r>
            <a:r>
              <a:rPr lang="en-GB" dirty="0" err="1"/>
              <a:t>Arla</a:t>
            </a:r>
            <a:r>
              <a:rPr lang="en-GB" dirty="0"/>
              <a:t> </a:t>
            </a:r>
            <a:r>
              <a:rPr lang="en-GB" dirty="0" err="1"/>
              <a:t>lanseerasi</a:t>
            </a:r>
            <a:r>
              <a:rPr lang="en-GB" dirty="0"/>
              <a:t> </a:t>
            </a:r>
            <a:r>
              <a:rPr lang="en-GB" dirty="0" err="1"/>
              <a:t>Arla</a:t>
            </a:r>
            <a:r>
              <a:rPr lang="en-GB" dirty="0"/>
              <a:t> Protein –</a:t>
            </a:r>
            <a:r>
              <a:rPr lang="en-GB" dirty="0" err="1"/>
              <a:t>tuotteet</a:t>
            </a:r>
            <a:r>
              <a:rPr lang="en-GB" dirty="0"/>
              <a:t> </a:t>
            </a:r>
            <a:r>
              <a:rPr lang="en-GB" dirty="0" err="1"/>
              <a:t>markkinoille</a:t>
            </a:r>
            <a:r>
              <a:rPr lang="en-GB" dirty="0"/>
              <a:t> v. 2017</a:t>
            </a:r>
          </a:p>
          <a:p>
            <a:pPr marL="342900" indent="-342900">
              <a:buFont typeface="Arial" panose="020B0604020202020204" pitchFamily="34" charset="0"/>
              <a:buChar char="•"/>
            </a:pPr>
            <a:r>
              <a:rPr lang="en-GB" dirty="0"/>
              <a:t>Danone </a:t>
            </a:r>
            <a:r>
              <a:rPr lang="en-GB" dirty="0" err="1"/>
              <a:t>markkinajohtaja</a:t>
            </a:r>
            <a:r>
              <a:rPr lang="en-GB" dirty="0"/>
              <a:t> </a:t>
            </a:r>
            <a:r>
              <a:rPr lang="en-GB" dirty="0" err="1"/>
              <a:t>jogurteissa</a:t>
            </a: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20" name="Title 19"/>
          <p:cNvSpPr>
            <a:spLocks noGrp="1"/>
          </p:cNvSpPr>
          <p:nvPr>
            <p:ph type="title"/>
          </p:nvPr>
        </p:nvSpPr>
        <p:spPr/>
        <p:txBody>
          <a:bodyPr/>
          <a:lstStyle/>
          <a:p>
            <a:r>
              <a:rPr lang="en-GB" dirty="0" err="1"/>
              <a:t>espanja</a:t>
            </a:r>
            <a:r>
              <a:rPr lang="en-GB" dirty="0"/>
              <a:t> </a:t>
            </a:r>
            <a:r>
              <a:rPr lang="en-GB" dirty="0" err="1"/>
              <a:t>markkina</a:t>
            </a:r>
            <a:r>
              <a:rPr lang="en-GB" dirty="0"/>
              <a:t> </a:t>
            </a:r>
            <a:r>
              <a:rPr lang="en-GB" dirty="0" err="1"/>
              <a:t>ja</a:t>
            </a:r>
            <a:r>
              <a:rPr lang="en-GB" dirty="0"/>
              <a:t> </a:t>
            </a:r>
            <a:r>
              <a:rPr lang="en-GB" dirty="0" err="1"/>
              <a:t>pääkilpailijat</a:t>
            </a:r>
            <a:endParaRPr lang="en-GB" dirty="0"/>
          </a:p>
        </p:txBody>
      </p:sp>
      <p:sp>
        <p:nvSpPr>
          <p:cNvPr id="4" name="Date Placeholder 3"/>
          <p:cNvSpPr>
            <a:spLocks noGrp="1"/>
          </p:cNvSpPr>
          <p:nvPr>
            <p:ph type="dt" sz="half" idx="10"/>
          </p:nvPr>
        </p:nvSpPr>
        <p:spPr/>
        <p:txBody>
          <a:bodyPr/>
          <a:lstStyle/>
          <a:p>
            <a:fld id="{A1BD5E0A-0C99-42FA-9BAC-58C2EA7C4329}" type="datetime1">
              <a:rPr lang="fi-FI" smtClean="0"/>
              <a:pPr/>
              <a:t>15.1.2018</a:t>
            </a:fld>
            <a:endParaRPr lang="fi-FI"/>
          </a:p>
        </p:txBody>
      </p:sp>
      <p:sp>
        <p:nvSpPr>
          <p:cNvPr id="5" name="Footer Placeholder 4"/>
          <p:cNvSpPr>
            <a:spLocks noGrp="1"/>
          </p:cNvSpPr>
          <p:nvPr>
            <p:ph type="ftr" sz="quarter" idx="11"/>
          </p:nvPr>
        </p:nvSpPr>
        <p:spPr/>
        <p:txBody>
          <a:bodyPr/>
          <a:lstStyle/>
          <a:p>
            <a:r>
              <a:rPr lang="fi-FI" dirty="0" err="1"/>
              <a:t>ad</a:t>
            </a:r>
            <a:r>
              <a:rPr lang="fi-FI" dirty="0"/>
              <a:t> </a:t>
            </a:r>
            <a:r>
              <a:rPr lang="fi-FI" dirty="0" err="1"/>
              <a:t>profit</a:t>
            </a:r>
            <a:r>
              <a:rPr lang="fi-FI" dirty="0"/>
              <a:t> </a:t>
            </a:r>
            <a:r>
              <a:rPr lang="fi-FI" dirty="0" err="1"/>
              <a:t>brief/markkina</a:t>
            </a:r>
            <a:endParaRPr lang="fi-FI" dirty="0"/>
          </a:p>
        </p:txBody>
      </p:sp>
      <p:sp>
        <p:nvSpPr>
          <p:cNvPr id="6" name="Slide Number Placeholder 5"/>
          <p:cNvSpPr>
            <a:spLocks noGrp="1"/>
          </p:cNvSpPr>
          <p:nvPr>
            <p:ph type="sldNum" sz="quarter" idx="12"/>
          </p:nvPr>
        </p:nvSpPr>
        <p:spPr/>
        <p:txBody>
          <a:bodyPr/>
          <a:lstStyle/>
          <a:p>
            <a:fld id="{AE30CDAC-BC41-41A2-AD1D-3681F6861A31}" type="slidenum">
              <a:rPr lang="fi-FI" smtClean="0"/>
              <a:pPr/>
              <a:t>9</a:t>
            </a:fld>
            <a:endParaRPr lang="fi-FI"/>
          </a:p>
        </p:txBody>
      </p:sp>
      <p:pic>
        <p:nvPicPr>
          <p:cNvPr id="4098" name="Picture 2" descr="http://www.kaiku.es/img/kaiku-sin-lacto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6441" y="1584699"/>
            <a:ext cx="20002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arla.com/globalassets/arla-global/products---overview/brands-old-images/global-logo/arla_logo_rgb_150d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3346" y="3677506"/>
            <a:ext cx="2407211" cy="1613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danone.fi/wp-content/uploads/Danone-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9445" y="5586932"/>
            <a:ext cx="2424206" cy="116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468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KJ7F1sgQokSK_tF0ffV0x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KJ7F1sgQokSK_tF0ffV0x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KJ7F1sgQokSK_tF0ffV0x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a4Q_Pw050UqIajJYZGD6h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b2v4Q9L.Akib4oEIWhZDU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a4Q_Pw050UqIajJYZGD6h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b2v4Q9L.Akib4oEIWhZDU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a4Q_Pw050UqIajJYZGD6h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b2v4Q9L.Akib4oEIWhZDU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a4Q_Pw050UqIajJYZGD6h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b2v4Q9L.Akib4oEIWhZDU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a4Q_Pw050UqIajJYZGD6h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b2v4Q9L.Akib4oEIWhZDU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a4Q_Pw050UqIajJYZGD6h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b2v4Q9L.Akib4oEIWhZDU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ocA8nT.p3k.Dvh3L_rOtu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gUr4PPyjRUS7lfNtFBwt6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2v4Q9L.Akib4oEIWhZDU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KJ7F1sgQokSK_tF0ffV0x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J7F1sgQokSK_tF0ffV0x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KJ7F1sgQokSK_tF0ffV0x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KJ7F1sgQokSK_tF0ffV0xQ"/>
</p:tagLst>
</file>

<file path=ppt/theme/theme1.xml><?xml version="1.0" encoding="utf-8"?>
<a:theme xmlns:a="http://schemas.openxmlformats.org/drawingml/2006/main" name="Valio brand pictures en">
  <a:themeElements>
    <a:clrScheme name="Valio värit 2017">
      <a:dk1>
        <a:srgbClr val="003479"/>
      </a:dk1>
      <a:lt1>
        <a:srgbClr val="FFFFFF"/>
      </a:lt1>
      <a:dk2>
        <a:srgbClr val="003479"/>
      </a:dk2>
      <a:lt2>
        <a:srgbClr val="FFFFFF"/>
      </a:lt2>
      <a:accent1>
        <a:srgbClr val="003479"/>
      </a:accent1>
      <a:accent2>
        <a:srgbClr val="B0DCFA"/>
      </a:accent2>
      <a:accent3>
        <a:srgbClr val="DC4040"/>
      </a:accent3>
      <a:accent4>
        <a:srgbClr val="00833F"/>
      </a:accent4>
      <a:accent5>
        <a:srgbClr val="F6A000"/>
      </a:accent5>
      <a:accent6>
        <a:srgbClr val="A98ACF"/>
      </a:accent6>
      <a:hlink>
        <a:srgbClr val="009DDB"/>
      </a:hlink>
      <a:folHlink>
        <a:srgbClr val="6FD3D3"/>
      </a:folHlink>
    </a:clrScheme>
    <a:fontScheme name="Valio fontit PP 2017">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9BD1607-81E0-4365-957A-6B21254B87BB}" vid="{5CBF36AE-6F8D-4A11-8C21-D5520A7AF5D5}"/>
    </a:ext>
  </a:extLst>
</a:theme>
</file>

<file path=ppt/theme/theme2.xml><?xml version="1.0" encoding="utf-8"?>
<a:theme xmlns:a="http://schemas.openxmlformats.org/drawingml/2006/main" name="Office-teema">
  <a:themeElements>
    <a:clrScheme name="Mukautettu 8">
      <a:dk1>
        <a:srgbClr val="003479"/>
      </a:dk1>
      <a:lt1>
        <a:srgbClr val="FFFFFF"/>
      </a:lt1>
      <a:dk2>
        <a:srgbClr val="003479"/>
      </a:dk2>
      <a:lt2>
        <a:srgbClr val="FFFFFF"/>
      </a:lt2>
      <a:accent1>
        <a:srgbClr val="003479"/>
      </a:accent1>
      <a:accent2>
        <a:srgbClr val="009DDB"/>
      </a:accent2>
      <a:accent3>
        <a:srgbClr val="B0DCFA"/>
      </a:accent3>
      <a:accent4>
        <a:srgbClr val="A98ACF"/>
      </a:accent4>
      <a:accent5>
        <a:srgbClr val="DC4040"/>
      </a:accent5>
      <a:accent6>
        <a:srgbClr val="60CBCA"/>
      </a:accent6>
      <a:hlink>
        <a:srgbClr val="A98ACF"/>
      </a:hlink>
      <a:folHlink>
        <a:srgbClr val="6FD3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Valio brand pictures en</Template>
  <TotalTime>718</TotalTime>
  <Words>907</Words>
  <Application>Microsoft Office PowerPoint</Application>
  <PresentationFormat>Laajakuva</PresentationFormat>
  <Paragraphs>158</Paragraphs>
  <Slides>20</Slides>
  <Notes>3</Notes>
  <HiddenSlides>0</HiddenSlides>
  <MMClips>0</MMClips>
  <ScaleCrop>false</ScaleCrop>
  <HeadingPairs>
    <vt:vector size="8" baseType="variant">
      <vt:variant>
        <vt:lpstr>Käytetyt fontit</vt:lpstr>
      </vt:variant>
      <vt:variant>
        <vt:i4>4</vt:i4>
      </vt:variant>
      <vt:variant>
        <vt:lpstr>Teema</vt:lpstr>
      </vt:variant>
      <vt:variant>
        <vt:i4>2</vt:i4>
      </vt:variant>
      <vt:variant>
        <vt:lpstr>Upotetut OLE-palvelimet</vt:lpstr>
      </vt:variant>
      <vt:variant>
        <vt:i4>1</vt:i4>
      </vt:variant>
      <vt:variant>
        <vt:lpstr>Dian otsikot</vt:lpstr>
      </vt:variant>
      <vt:variant>
        <vt:i4>20</vt:i4>
      </vt:variant>
    </vt:vector>
  </HeadingPairs>
  <TitlesOfParts>
    <vt:vector size="27" baseType="lpstr">
      <vt:lpstr>Arial</vt:lpstr>
      <vt:lpstr>Arial Black</vt:lpstr>
      <vt:lpstr>Calibri</vt:lpstr>
      <vt:lpstr>ValioOmnes Light</vt:lpstr>
      <vt:lpstr>Valio brand pictures en</vt:lpstr>
      <vt:lpstr>Office-teema</vt:lpstr>
      <vt:lpstr>think-cell Slide</vt:lpstr>
      <vt:lpstr>Miten tehdä tuntemattomasta valio brändistä haluttu espanjan markkinalla?</vt:lpstr>
      <vt:lpstr>PowerPoint-esitys</vt:lpstr>
      <vt:lpstr>PowerPoint-esitys</vt:lpstr>
      <vt:lpstr>Suomessa suuri on maailmalla pieni</vt:lpstr>
      <vt:lpstr>HAASTE:  Miten tehdä täysin tuntemattomasta valio brändistä haluttu espanjan markkinalla?</vt:lpstr>
      <vt:lpstr>PowerPoint-esitys</vt:lpstr>
      <vt:lpstr>PowerPoint-esitys</vt:lpstr>
      <vt:lpstr>kohderyhmä</vt:lpstr>
      <vt:lpstr>espanja markkina ja pääkilpailijat</vt:lpstr>
      <vt:lpstr>valio laktoositon: 100% taste, 0% lactose </vt:lpstr>
      <vt:lpstr>taustamateriaalia</vt:lpstr>
      <vt:lpstr>valion sosiaalisen median kanavat Espanjassa</vt:lpstr>
      <vt:lpstr>Lactose free &amp; spanish consumers</vt:lpstr>
      <vt:lpstr>taustamateriaalia/ valio brand story</vt:lpstr>
      <vt:lpstr>PowerPoint-esitys</vt:lpstr>
      <vt:lpstr>OVER 100 YEARS OF EXCEPTIONAL QUALITY  from a FARMER-OWNED DAIRY</vt:lpstr>
      <vt:lpstr>WE ARE  OWNED BY FARMERS</vt:lpstr>
      <vt:lpstr>THE BEST MILK IN THE WORLD</vt:lpstr>
      <vt:lpstr>PowerPoint-esitys</vt:lpstr>
      <vt:lpstr>KIITOS</vt:lpstr>
    </vt:vector>
  </TitlesOfParts>
  <Company>Valio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TO USE THE VALIO PICTURE PRESENTATION: DESIGN AND PHOTO USAGE</dc:title>
  <dc:creator>Lammi Annamari</dc:creator>
  <cp:lastModifiedBy>Anneli Seitsonen-Ceder</cp:lastModifiedBy>
  <cp:revision>63</cp:revision>
  <dcterms:created xsi:type="dcterms:W3CDTF">2018-01-03T09:01:12Z</dcterms:created>
  <dcterms:modified xsi:type="dcterms:W3CDTF">2018-01-15T14:16:36Z</dcterms:modified>
</cp:coreProperties>
</file>